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57" r:id="rId3"/>
    <p:sldId id="258" r:id="rId4"/>
    <p:sldId id="260" r:id="rId5"/>
    <p:sldId id="263" r:id="rId6"/>
    <p:sldId id="259" r:id="rId7"/>
    <p:sldId id="264" r:id="rId8"/>
    <p:sldId id="265" r:id="rId9"/>
    <p:sldId id="266" r:id="rId10"/>
    <p:sldId id="262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3F0F43-7886-4620-A614-25684955DCFC}" type="doc">
      <dgm:prSet loTypeId="urn:microsoft.com/office/officeart/2005/8/layout/hierarchy3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1276A663-2F82-4BDC-9732-5AF6C3CB2988}">
      <dgm:prSet/>
      <dgm:spPr/>
      <dgm:t>
        <a:bodyPr/>
        <a:lstStyle/>
        <a:p>
          <a:r>
            <a:rPr lang="en-US" dirty="0"/>
            <a:t>Scripts ‘Managers’</a:t>
          </a:r>
        </a:p>
      </dgm:t>
    </dgm:pt>
    <dgm:pt modelId="{0620B320-1E46-498A-B731-EDBB7FD425E5}" type="parTrans" cxnId="{3B1E4BA7-643C-4B0A-AA96-B09DC7E54DBC}">
      <dgm:prSet/>
      <dgm:spPr/>
      <dgm:t>
        <a:bodyPr/>
        <a:lstStyle/>
        <a:p>
          <a:endParaRPr lang="en-US"/>
        </a:p>
      </dgm:t>
    </dgm:pt>
    <dgm:pt modelId="{44CF97A6-2DA2-411F-AA50-86E9B2C5D25F}" type="sibTrans" cxnId="{3B1E4BA7-643C-4B0A-AA96-B09DC7E54DBC}">
      <dgm:prSet/>
      <dgm:spPr/>
      <dgm:t>
        <a:bodyPr/>
        <a:lstStyle/>
        <a:p>
          <a:endParaRPr lang="en-US"/>
        </a:p>
      </dgm:t>
    </dgm:pt>
    <dgm:pt modelId="{A57D0113-F777-47B2-B995-08B4FAFB53D5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Entity</a:t>
          </a:r>
        </a:p>
      </dgm:t>
    </dgm:pt>
    <dgm:pt modelId="{1C43DF4D-7D37-4C54-94D4-1B741C9D8782}" type="parTrans" cxnId="{4AF3CDB8-1F6C-4E48-B49F-AE122C1DCE53}">
      <dgm:prSet/>
      <dgm:spPr/>
      <dgm:t>
        <a:bodyPr/>
        <a:lstStyle/>
        <a:p>
          <a:endParaRPr lang="en-US"/>
        </a:p>
      </dgm:t>
    </dgm:pt>
    <dgm:pt modelId="{39CD0183-3FCF-4421-8889-4FB6C8051735}" type="sibTrans" cxnId="{4AF3CDB8-1F6C-4E48-B49F-AE122C1DCE53}">
      <dgm:prSet/>
      <dgm:spPr/>
      <dgm:t>
        <a:bodyPr/>
        <a:lstStyle/>
        <a:p>
          <a:endParaRPr lang="en-US"/>
        </a:p>
      </dgm:t>
    </dgm:pt>
    <dgm:pt modelId="{55C4787D-66AF-4999-B994-B707B28AEB81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Character </a:t>
          </a:r>
        </a:p>
      </dgm:t>
    </dgm:pt>
    <dgm:pt modelId="{D225E583-F2CD-4FC9-946C-08C0063584E1}" type="parTrans" cxnId="{65B111C2-EDD2-44A9-AA90-50860D1155CC}">
      <dgm:prSet/>
      <dgm:spPr/>
      <dgm:t>
        <a:bodyPr/>
        <a:lstStyle/>
        <a:p>
          <a:endParaRPr lang="en-US"/>
        </a:p>
      </dgm:t>
    </dgm:pt>
    <dgm:pt modelId="{888CF05A-92BA-411E-9727-A07F7CC9B5F3}" type="sibTrans" cxnId="{65B111C2-EDD2-44A9-AA90-50860D1155CC}">
      <dgm:prSet/>
      <dgm:spPr/>
      <dgm:t>
        <a:bodyPr/>
        <a:lstStyle/>
        <a:p>
          <a:endParaRPr lang="en-US"/>
        </a:p>
      </dgm:t>
    </dgm:pt>
    <dgm:pt modelId="{4DE14DF8-EB80-4FCF-A9F0-C8C61341DBE9}">
      <dgm:prSet/>
      <dgm:spPr/>
      <dgm:t>
        <a:bodyPr/>
        <a:lstStyle/>
        <a:p>
          <a:r>
            <a:rPr lang="en-US" dirty="0" err="1"/>
            <a:t>Classe</a:t>
          </a:r>
          <a:r>
            <a:rPr lang="en-US" dirty="0"/>
            <a:t> </a:t>
          </a:r>
          <a:r>
            <a:rPr lang="en-US" dirty="0" err="1"/>
            <a:t>SpecialTile</a:t>
          </a:r>
          <a:endParaRPr lang="en-US" dirty="0"/>
        </a:p>
      </dgm:t>
    </dgm:pt>
    <dgm:pt modelId="{5CBA07F9-28F0-407D-83C1-473CA339A11A}" type="parTrans" cxnId="{169268B8-E4CB-46A6-82FD-4B0B14E1E05A}">
      <dgm:prSet/>
      <dgm:spPr/>
      <dgm:t>
        <a:bodyPr/>
        <a:lstStyle/>
        <a:p>
          <a:endParaRPr lang="en-US"/>
        </a:p>
      </dgm:t>
    </dgm:pt>
    <dgm:pt modelId="{70790CA8-4699-4C6C-A6AA-AF123EF7A7C7}" type="sibTrans" cxnId="{169268B8-E4CB-46A6-82FD-4B0B14E1E05A}">
      <dgm:prSet/>
      <dgm:spPr/>
      <dgm:t>
        <a:bodyPr/>
        <a:lstStyle/>
        <a:p>
          <a:endParaRPr lang="en-US"/>
        </a:p>
      </dgm:t>
    </dgm:pt>
    <dgm:pt modelId="{2E7B0653-31C4-43BF-B5C5-E0BDE70183E7}">
      <dgm:prSet/>
      <dgm:spPr/>
      <dgm:t>
        <a:bodyPr/>
        <a:lstStyle/>
        <a:p>
          <a:r>
            <a:rPr lang="en-US" dirty="0" err="1"/>
            <a:t>GameManager</a:t>
          </a:r>
          <a:endParaRPr lang="en-US" dirty="0"/>
        </a:p>
      </dgm:t>
    </dgm:pt>
    <dgm:pt modelId="{60130AF0-6E63-4ED7-81E4-E0C54387D421}" type="parTrans" cxnId="{19FB6376-4F5C-4BB4-88D0-D877C26BC806}">
      <dgm:prSet/>
      <dgm:spPr/>
      <dgm:t>
        <a:bodyPr/>
        <a:lstStyle/>
        <a:p>
          <a:endParaRPr lang="en-US"/>
        </a:p>
      </dgm:t>
    </dgm:pt>
    <dgm:pt modelId="{1244537C-E65B-4400-ADC9-B2FE8B7BF735}" type="sibTrans" cxnId="{19FB6376-4F5C-4BB4-88D0-D877C26BC806}">
      <dgm:prSet/>
      <dgm:spPr/>
      <dgm:t>
        <a:bodyPr/>
        <a:lstStyle/>
        <a:p>
          <a:endParaRPr lang="en-US"/>
        </a:p>
      </dgm:t>
    </dgm:pt>
    <dgm:pt modelId="{4FED102B-F645-49AB-AEDA-943F43601594}">
      <dgm:prSet/>
      <dgm:spPr/>
      <dgm:t>
        <a:bodyPr/>
        <a:lstStyle/>
        <a:p>
          <a:r>
            <a:rPr lang="en-US" dirty="0" err="1"/>
            <a:t>BoardManager</a:t>
          </a:r>
          <a:endParaRPr lang="en-US" dirty="0"/>
        </a:p>
      </dgm:t>
    </dgm:pt>
    <dgm:pt modelId="{1F76322B-D846-4173-ABBB-22FC251B185E}" type="parTrans" cxnId="{EAE63FC7-C8D2-4A15-9FEF-4E49FB563223}">
      <dgm:prSet/>
      <dgm:spPr/>
      <dgm:t>
        <a:bodyPr/>
        <a:lstStyle/>
        <a:p>
          <a:endParaRPr lang="en-US"/>
        </a:p>
      </dgm:t>
    </dgm:pt>
    <dgm:pt modelId="{B44D1FDD-466C-49A1-8B5F-756D6334D875}" type="sibTrans" cxnId="{EAE63FC7-C8D2-4A15-9FEF-4E49FB563223}">
      <dgm:prSet/>
      <dgm:spPr/>
      <dgm:t>
        <a:bodyPr/>
        <a:lstStyle/>
        <a:p>
          <a:endParaRPr lang="en-US"/>
        </a:p>
      </dgm:t>
    </dgm:pt>
    <dgm:pt modelId="{94FB1C59-65CE-47D9-B8CB-6DC5637846BF}">
      <dgm:prSet/>
      <dgm:spPr/>
      <dgm:t>
        <a:bodyPr/>
        <a:lstStyle/>
        <a:p>
          <a:r>
            <a:rPr lang="en-US" dirty="0" err="1"/>
            <a:t>UXManager</a:t>
          </a:r>
          <a:endParaRPr lang="en-US" dirty="0"/>
        </a:p>
      </dgm:t>
    </dgm:pt>
    <dgm:pt modelId="{09CBBA5C-ED69-417E-93FB-89D9E7419D65}" type="parTrans" cxnId="{A91252D7-3F9D-44D7-8E9E-F8DF04417F73}">
      <dgm:prSet/>
      <dgm:spPr/>
      <dgm:t>
        <a:bodyPr/>
        <a:lstStyle/>
        <a:p>
          <a:endParaRPr lang="en-US"/>
        </a:p>
      </dgm:t>
    </dgm:pt>
    <dgm:pt modelId="{4F612C79-7A03-463D-82E9-92AD15AE0BAE}" type="sibTrans" cxnId="{A91252D7-3F9D-44D7-8E9E-F8DF04417F73}">
      <dgm:prSet/>
      <dgm:spPr/>
      <dgm:t>
        <a:bodyPr/>
        <a:lstStyle/>
        <a:p>
          <a:endParaRPr lang="en-US"/>
        </a:p>
      </dgm:t>
    </dgm:pt>
    <dgm:pt modelId="{8E63F45C-F829-4BFE-B901-C8F1C9769B7B}">
      <dgm:prSet/>
      <dgm:spPr/>
      <dgm:t>
        <a:bodyPr/>
        <a:lstStyle/>
        <a:p>
          <a:r>
            <a:rPr lang="en-US" dirty="0" err="1"/>
            <a:t>EnemyCoordinator</a:t>
          </a:r>
          <a:endParaRPr lang="en-US" dirty="0"/>
        </a:p>
      </dgm:t>
    </dgm:pt>
    <dgm:pt modelId="{44C2C4FE-B019-48FF-B76B-F660325EEC80}" type="parTrans" cxnId="{70A9B33A-7845-4652-8C18-69AB77B6F572}">
      <dgm:prSet/>
      <dgm:spPr/>
      <dgm:t>
        <a:bodyPr/>
        <a:lstStyle/>
        <a:p>
          <a:endParaRPr lang="en-US"/>
        </a:p>
      </dgm:t>
    </dgm:pt>
    <dgm:pt modelId="{B8D652DC-C092-4A07-8B6E-67FEE23FB101}" type="sibTrans" cxnId="{70A9B33A-7845-4652-8C18-69AB77B6F572}">
      <dgm:prSet/>
      <dgm:spPr/>
      <dgm:t>
        <a:bodyPr/>
        <a:lstStyle/>
        <a:p>
          <a:endParaRPr lang="en-US"/>
        </a:p>
      </dgm:t>
    </dgm:pt>
    <dgm:pt modelId="{30A1B861-6CFC-4D9C-85B6-5868DEA96732}">
      <dgm:prSet/>
      <dgm:spPr/>
      <dgm:t>
        <a:bodyPr/>
        <a:lstStyle/>
        <a:p>
          <a:r>
            <a:rPr lang="en-US"/>
            <a:t>EventManager</a:t>
          </a:r>
          <a:endParaRPr lang="en-US" dirty="0"/>
        </a:p>
      </dgm:t>
    </dgm:pt>
    <dgm:pt modelId="{9BE7796C-9799-4C5C-9E0F-A40AC210C198}" type="parTrans" cxnId="{E2402807-2BCE-41AE-9D3C-9AD20E726296}">
      <dgm:prSet/>
      <dgm:spPr/>
      <dgm:t>
        <a:bodyPr/>
        <a:lstStyle/>
        <a:p>
          <a:endParaRPr lang="en-US"/>
        </a:p>
      </dgm:t>
    </dgm:pt>
    <dgm:pt modelId="{00208616-CC64-43AF-9795-4C1E6FFBC41D}" type="sibTrans" cxnId="{E2402807-2BCE-41AE-9D3C-9AD20E726296}">
      <dgm:prSet/>
      <dgm:spPr/>
      <dgm:t>
        <a:bodyPr/>
        <a:lstStyle/>
        <a:p>
          <a:endParaRPr lang="en-US"/>
        </a:p>
      </dgm:t>
    </dgm:pt>
    <dgm:pt modelId="{C68502BE-663A-4B72-8F17-01AE1776CDB4}" type="pres">
      <dgm:prSet presAssocID="{603F0F43-7886-4620-A614-25684955DCF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93978A4-5677-452F-BF1E-8CC7F2063E7B}" type="pres">
      <dgm:prSet presAssocID="{1276A663-2F82-4BDC-9732-5AF6C3CB2988}" presName="root" presStyleCnt="0"/>
      <dgm:spPr/>
    </dgm:pt>
    <dgm:pt modelId="{C135FC7D-149E-4C9A-85D8-4C8574EAAEFA}" type="pres">
      <dgm:prSet presAssocID="{1276A663-2F82-4BDC-9732-5AF6C3CB2988}" presName="rootComposite" presStyleCnt="0"/>
      <dgm:spPr/>
    </dgm:pt>
    <dgm:pt modelId="{9B46638F-92EE-4E41-A0FB-3B064D8BE507}" type="pres">
      <dgm:prSet presAssocID="{1276A663-2F82-4BDC-9732-5AF6C3CB2988}" presName="rootText" presStyleLbl="node1" presStyleIdx="0" presStyleCnt="4"/>
      <dgm:spPr/>
    </dgm:pt>
    <dgm:pt modelId="{F6A82AA0-8B9F-4A01-A97A-CBEDCB3CA789}" type="pres">
      <dgm:prSet presAssocID="{1276A663-2F82-4BDC-9732-5AF6C3CB2988}" presName="rootConnector" presStyleLbl="node1" presStyleIdx="0" presStyleCnt="4"/>
      <dgm:spPr/>
    </dgm:pt>
    <dgm:pt modelId="{237E81D8-817E-4848-A8B4-31642DC27EA6}" type="pres">
      <dgm:prSet presAssocID="{1276A663-2F82-4BDC-9732-5AF6C3CB2988}" presName="childShape" presStyleCnt="0"/>
      <dgm:spPr/>
    </dgm:pt>
    <dgm:pt modelId="{41148075-3058-408B-8A9E-95749B13E388}" type="pres">
      <dgm:prSet presAssocID="{1F76322B-D846-4173-ABBB-22FC251B185E}" presName="Name13" presStyleLbl="parChTrans1D2" presStyleIdx="0" presStyleCnt="5"/>
      <dgm:spPr/>
    </dgm:pt>
    <dgm:pt modelId="{ADA239A4-480A-438D-B2FB-A20B3F4EC906}" type="pres">
      <dgm:prSet presAssocID="{4FED102B-F645-49AB-AEDA-943F43601594}" presName="childText" presStyleLbl="bgAcc1" presStyleIdx="0" presStyleCnt="5">
        <dgm:presLayoutVars>
          <dgm:bulletEnabled val="1"/>
        </dgm:presLayoutVars>
      </dgm:prSet>
      <dgm:spPr/>
    </dgm:pt>
    <dgm:pt modelId="{B28DCF15-E75F-4BFB-929F-C7F3D28FF48C}" type="pres">
      <dgm:prSet presAssocID="{60130AF0-6E63-4ED7-81E4-E0C54387D421}" presName="Name13" presStyleLbl="parChTrans1D2" presStyleIdx="1" presStyleCnt="5"/>
      <dgm:spPr/>
    </dgm:pt>
    <dgm:pt modelId="{1B256408-59DD-40D1-8906-22C8540D1AAA}" type="pres">
      <dgm:prSet presAssocID="{2E7B0653-31C4-43BF-B5C5-E0BDE70183E7}" presName="childText" presStyleLbl="bgAcc1" presStyleIdx="1" presStyleCnt="5">
        <dgm:presLayoutVars>
          <dgm:bulletEnabled val="1"/>
        </dgm:presLayoutVars>
      </dgm:prSet>
      <dgm:spPr/>
    </dgm:pt>
    <dgm:pt modelId="{5496437C-71CD-48BA-B12F-D31DA4B28211}" type="pres">
      <dgm:prSet presAssocID="{09CBBA5C-ED69-417E-93FB-89D9E7419D65}" presName="Name13" presStyleLbl="parChTrans1D2" presStyleIdx="2" presStyleCnt="5"/>
      <dgm:spPr/>
    </dgm:pt>
    <dgm:pt modelId="{DC08FF97-7729-4863-8381-447BFD43CEB1}" type="pres">
      <dgm:prSet presAssocID="{94FB1C59-65CE-47D9-B8CB-6DC5637846BF}" presName="childText" presStyleLbl="bgAcc1" presStyleIdx="2" presStyleCnt="5">
        <dgm:presLayoutVars>
          <dgm:bulletEnabled val="1"/>
        </dgm:presLayoutVars>
      </dgm:prSet>
      <dgm:spPr/>
    </dgm:pt>
    <dgm:pt modelId="{349EBD11-632D-415A-A659-3DD6477B8C4D}" type="pres">
      <dgm:prSet presAssocID="{44C2C4FE-B019-48FF-B76B-F660325EEC80}" presName="Name13" presStyleLbl="parChTrans1D2" presStyleIdx="3" presStyleCnt="5"/>
      <dgm:spPr/>
    </dgm:pt>
    <dgm:pt modelId="{59B2FB95-8F46-4531-9B1F-96D6D7089FA5}" type="pres">
      <dgm:prSet presAssocID="{8E63F45C-F829-4BFE-B901-C8F1C9769B7B}" presName="childText" presStyleLbl="bgAcc1" presStyleIdx="3" presStyleCnt="5">
        <dgm:presLayoutVars>
          <dgm:bulletEnabled val="1"/>
        </dgm:presLayoutVars>
      </dgm:prSet>
      <dgm:spPr/>
    </dgm:pt>
    <dgm:pt modelId="{CEF517E0-D50C-4A5B-9F39-9D9879FEF269}" type="pres">
      <dgm:prSet presAssocID="{9BE7796C-9799-4C5C-9E0F-A40AC210C198}" presName="Name13" presStyleLbl="parChTrans1D2" presStyleIdx="4" presStyleCnt="5"/>
      <dgm:spPr/>
    </dgm:pt>
    <dgm:pt modelId="{ED108F44-77C8-4C6A-9AA0-FB141E2BBF4A}" type="pres">
      <dgm:prSet presAssocID="{30A1B861-6CFC-4D9C-85B6-5868DEA96732}" presName="childText" presStyleLbl="bgAcc1" presStyleIdx="4" presStyleCnt="5">
        <dgm:presLayoutVars>
          <dgm:bulletEnabled val="1"/>
        </dgm:presLayoutVars>
      </dgm:prSet>
      <dgm:spPr/>
    </dgm:pt>
    <dgm:pt modelId="{67B54EAB-7E15-4A43-B098-03EF93D7DE1E}" type="pres">
      <dgm:prSet presAssocID="{A57D0113-F777-47B2-B995-08B4FAFB53D5}" presName="root" presStyleCnt="0"/>
      <dgm:spPr/>
    </dgm:pt>
    <dgm:pt modelId="{E8109AC2-82D0-4463-AD35-D959AE5B38E0}" type="pres">
      <dgm:prSet presAssocID="{A57D0113-F777-47B2-B995-08B4FAFB53D5}" presName="rootComposite" presStyleCnt="0"/>
      <dgm:spPr/>
    </dgm:pt>
    <dgm:pt modelId="{BE9951BB-0400-4ADE-89EA-03E7CB3E841B}" type="pres">
      <dgm:prSet presAssocID="{A57D0113-F777-47B2-B995-08B4FAFB53D5}" presName="rootText" presStyleLbl="node1" presStyleIdx="1" presStyleCnt="4"/>
      <dgm:spPr/>
    </dgm:pt>
    <dgm:pt modelId="{87109738-FA22-4D2C-AFE7-EB813A376CD1}" type="pres">
      <dgm:prSet presAssocID="{A57D0113-F777-47B2-B995-08B4FAFB53D5}" presName="rootConnector" presStyleLbl="node1" presStyleIdx="1" presStyleCnt="4"/>
      <dgm:spPr/>
    </dgm:pt>
    <dgm:pt modelId="{018E980C-3F37-4668-8C10-07A1C8C60910}" type="pres">
      <dgm:prSet presAssocID="{A57D0113-F777-47B2-B995-08B4FAFB53D5}" presName="childShape" presStyleCnt="0"/>
      <dgm:spPr/>
    </dgm:pt>
    <dgm:pt modelId="{7DABBBE5-1F36-4EF0-ACA8-DA6044DAD90F}" type="pres">
      <dgm:prSet presAssocID="{55C4787D-66AF-4999-B994-B707B28AEB81}" presName="root" presStyleCnt="0"/>
      <dgm:spPr/>
    </dgm:pt>
    <dgm:pt modelId="{EAAB8B74-B51B-4D9D-AFD9-67569C022025}" type="pres">
      <dgm:prSet presAssocID="{55C4787D-66AF-4999-B994-B707B28AEB81}" presName="rootComposite" presStyleCnt="0"/>
      <dgm:spPr/>
    </dgm:pt>
    <dgm:pt modelId="{8DA9BF23-5444-4233-BEEE-852349D74866}" type="pres">
      <dgm:prSet presAssocID="{55C4787D-66AF-4999-B994-B707B28AEB81}" presName="rootText" presStyleLbl="node1" presStyleIdx="2" presStyleCnt="4"/>
      <dgm:spPr/>
    </dgm:pt>
    <dgm:pt modelId="{A1F0AE4A-F15E-4633-B84B-64CF1C275515}" type="pres">
      <dgm:prSet presAssocID="{55C4787D-66AF-4999-B994-B707B28AEB81}" presName="rootConnector" presStyleLbl="node1" presStyleIdx="2" presStyleCnt="4"/>
      <dgm:spPr/>
    </dgm:pt>
    <dgm:pt modelId="{304B3F41-C422-4C1A-B157-3E8E6222BC29}" type="pres">
      <dgm:prSet presAssocID="{55C4787D-66AF-4999-B994-B707B28AEB81}" presName="childShape" presStyleCnt="0"/>
      <dgm:spPr/>
    </dgm:pt>
    <dgm:pt modelId="{596AEEEE-BC3C-47F0-A9D3-2CAB617E53AC}" type="pres">
      <dgm:prSet presAssocID="{4DE14DF8-EB80-4FCF-A9F0-C8C61341DBE9}" presName="root" presStyleCnt="0"/>
      <dgm:spPr/>
    </dgm:pt>
    <dgm:pt modelId="{5EF53BD0-740A-4990-BE34-EDA012F9E31D}" type="pres">
      <dgm:prSet presAssocID="{4DE14DF8-EB80-4FCF-A9F0-C8C61341DBE9}" presName="rootComposite" presStyleCnt="0"/>
      <dgm:spPr/>
    </dgm:pt>
    <dgm:pt modelId="{F636C63F-AB3E-4675-B8F1-B971BF115781}" type="pres">
      <dgm:prSet presAssocID="{4DE14DF8-EB80-4FCF-A9F0-C8C61341DBE9}" presName="rootText" presStyleLbl="node1" presStyleIdx="3" presStyleCnt="4"/>
      <dgm:spPr/>
    </dgm:pt>
    <dgm:pt modelId="{521E09A5-46EB-4519-B5CE-16B76E8E9E15}" type="pres">
      <dgm:prSet presAssocID="{4DE14DF8-EB80-4FCF-A9F0-C8C61341DBE9}" presName="rootConnector" presStyleLbl="node1" presStyleIdx="3" presStyleCnt="4"/>
      <dgm:spPr/>
    </dgm:pt>
    <dgm:pt modelId="{739FD533-A6BE-445B-BDCD-7E3C34CBC02C}" type="pres">
      <dgm:prSet presAssocID="{4DE14DF8-EB80-4FCF-A9F0-C8C61341DBE9}" presName="childShape" presStyleCnt="0"/>
      <dgm:spPr/>
    </dgm:pt>
  </dgm:ptLst>
  <dgm:cxnLst>
    <dgm:cxn modelId="{E2402807-2BCE-41AE-9D3C-9AD20E726296}" srcId="{1276A663-2F82-4BDC-9732-5AF6C3CB2988}" destId="{30A1B861-6CFC-4D9C-85B6-5868DEA96732}" srcOrd="4" destOrd="0" parTransId="{9BE7796C-9799-4C5C-9E0F-A40AC210C198}" sibTransId="{00208616-CC64-43AF-9795-4C1E6FFBC41D}"/>
    <dgm:cxn modelId="{5FAFD933-BDC3-422A-BBF2-9CF52D8BC2A6}" type="presOf" srcId="{603F0F43-7886-4620-A614-25684955DCFC}" destId="{C68502BE-663A-4B72-8F17-01AE1776CDB4}" srcOrd="0" destOrd="0" presId="urn:microsoft.com/office/officeart/2005/8/layout/hierarchy3"/>
    <dgm:cxn modelId="{70A9B33A-7845-4652-8C18-69AB77B6F572}" srcId="{1276A663-2F82-4BDC-9732-5AF6C3CB2988}" destId="{8E63F45C-F829-4BFE-B901-C8F1C9769B7B}" srcOrd="3" destOrd="0" parTransId="{44C2C4FE-B019-48FF-B76B-F660325EEC80}" sibTransId="{B8D652DC-C092-4A07-8B6E-67FEE23FB101}"/>
    <dgm:cxn modelId="{1C22D83B-0A5E-43ED-BCB8-3C2F5DD1492C}" type="presOf" srcId="{44C2C4FE-B019-48FF-B76B-F660325EEC80}" destId="{349EBD11-632D-415A-A659-3DD6477B8C4D}" srcOrd="0" destOrd="0" presId="urn:microsoft.com/office/officeart/2005/8/layout/hierarchy3"/>
    <dgm:cxn modelId="{C805CD5E-055E-43AB-AC80-911CD6E13ECB}" type="presOf" srcId="{4FED102B-F645-49AB-AEDA-943F43601594}" destId="{ADA239A4-480A-438D-B2FB-A20B3F4EC906}" srcOrd="0" destOrd="0" presId="urn:microsoft.com/office/officeart/2005/8/layout/hierarchy3"/>
    <dgm:cxn modelId="{92F02748-3190-4C96-8BAE-DDA283AEC7EC}" type="presOf" srcId="{55C4787D-66AF-4999-B994-B707B28AEB81}" destId="{A1F0AE4A-F15E-4633-B84B-64CF1C275515}" srcOrd="1" destOrd="0" presId="urn:microsoft.com/office/officeart/2005/8/layout/hierarchy3"/>
    <dgm:cxn modelId="{E519826A-8992-4C57-A0F2-9BEC228A0009}" type="presOf" srcId="{1276A663-2F82-4BDC-9732-5AF6C3CB2988}" destId="{F6A82AA0-8B9F-4A01-A97A-CBEDCB3CA789}" srcOrd="1" destOrd="0" presId="urn:microsoft.com/office/officeart/2005/8/layout/hierarchy3"/>
    <dgm:cxn modelId="{0FE9B64E-0A75-41C8-898F-41776D2E7659}" type="presOf" srcId="{09CBBA5C-ED69-417E-93FB-89D9E7419D65}" destId="{5496437C-71CD-48BA-B12F-D31DA4B28211}" srcOrd="0" destOrd="0" presId="urn:microsoft.com/office/officeart/2005/8/layout/hierarchy3"/>
    <dgm:cxn modelId="{50C7F470-4684-4762-91D9-294D94092DFF}" type="presOf" srcId="{2E7B0653-31C4-43BF-B5C5-E0BDE70183E7}" destId="{1B256408-59DD-40D1-8906-22C8540D1AAA}" srcOrd="0" destOrd="0" presId="urn:microsoft.com/office/officeart/2005/8/layout/hierarchy3"/>
    <dgm:cxn modelId="{19FB6376-4F5C-4BB4-88D0-D877C26BC806}" srcId="{1276A663-2F82-4BDC-9732-5AF6C3CB2988}" destId="{2E7B0653-31C4-43BF-B5C5-E0BDE70183E7}" srcOrd="1" destOrd="0" parTransId="{60130AF0-6E63-4ED7-81E4-E0C54387D421}" sibTransId="{1244537C-E65B-4400-ADC9-B2FE8B7BF735}"/>
    <dgm:cxn modelId="{EE98F176-0358-46FE-8913-957FF16DF2BF}" type="presOf" srcId="{30A1B861-6CFC-4D9C-85B6-5868DEA96732}" destId="{ED108F44-77C8-4C6A-9AA0-FB141E2BBF4A}" srcOrd="0" destOrd="0" presId="urn:microsoft.com/office/officeart/2005/8/layout/hierarchy3"/>
    <dgm:cxn modelId="{A6E12283-CA44-4C94-A71F-A4C6C27082C9}" type="presOf" srcId="{94FB1C59-65CE-47D9-B8CB-6DC5637846BF}" destId="{DC08FF97-7729-4863-8381-447BFD43CEB1}" srcOrd="0" destOrd="0" presId="urn:microsoft.com/office/officeart/2005/8/layout/hierarchy3"/>
    <dgm:cxn modelId="{D84ACD8A-D8CE-4F5D-A1E2-C54600C30269}" type="presOf" srcId="{1276A663-2F82-4BDC-9732-5AF6C3CB2988}" destId="{9B46638F-92EE-4E41-A0FB-3B064D8BE507}" srcOrd="0" destOrd="0" presId="urn:microsoft.com/office/officeart/2005/8/layout/hierarchy3"/>
    <dgm:cxn modelId="{149A5B8B-2468-47A2-A473-4A13FF6AB26E}" type="presOf" srcId="{A57D0113-F777-47B2-B995-08B4FAFB53D5}" destId="{87109738-FA22-4D2C-AFE7-EB813A376CD1}" srcOrd="1" destOrd="0" presId="urn:microsoft.com/office/officeart/2005/8/layout/hierarchy3"/>
    <dgm:cxn modelId="{9FEB898F-6F85-4D62-B051-7AA59146E0C8}" type="presOf" srcId="{A57D0113-F777-47B2-B995-08B4FAFB53D5}" destId="{BE9951BB-0400-4ADE-89EA-03E7CB3E841B}" srcOrd="0" destOrd="0" presId="urn:microsoft.com/office/officeart/2005/8/layout/hierarchy3"/>
    <dgm:cxn modelId="{8117A5A2-BF54-49E2-BED9-639CE75A8CA5}" type="presOf" srcId="{9BE7796C-9799-4C5C-9E0F-A40AC210C198}" destId="{CEF517E0-D50C-4A5B-9F39-9D9879FEF269}" srcOrd="0" destOrd="0" presId="urn:microsoft.com/office/officeart/2005/8/layout/hierarchy3"/>
    <dgm:cxn modelId="{3B1E4BA7-643C-4B0A-AA96-B09DC7E54DBC}" srcId="{603F0F43-7886-4620-A614-25684955DCFC}" destId="{1276A663-2F82-4BDC-9732-5AF6C3CB2988}" srcOrd="0" destOrd="0" parTransId="{0620B320-1E46-498A-B731-EDBB7FD425E5}" sibTransId="{44CF97A6-2DA2-411F-AA50-86E9B2C5D25F}"/>
    <dgm:cxn modelId="{D6F6F8AB-617C-4134-B8D9-B257D7486557}" type="presOf" srcId="{60130AF0-6E63-4ED7-81E4-E0C54387D421}" destId="{B28DCF15-E75F-4BFB-929F-C7F3D28FF48C}" srcOrd="0" destOrd="0" presId="urn:microsoft.com/office/officeart/2005/8/layout/hierarchy3"/>
    <dgm:cxn modelId="{E85D89AD-AE8D-4137-A8A2-8B266D0A6075}" type="presOf" srcId="{55C4787D-66AF-4999-B994-B707B28AEB81}" destId="{8DA9BF23-5444-4233-BEEE-852349D74866}" srcOrd="0" destOrd="0" presId="urn:microsoft.com/office/officeart/2005/8/layout/hierarchy3"/>
    <dgm:cxn modelId="{A4FAF4B4-1637-4946-B72F-5D61A71BCF49}" type="presOf" srcId="{4DE14DF8-EB80-4FCF-A9F0-C8C61341DBE9}" destId="{F636C63F-AB3E-4675-B8F1-B971BF115781}" srcOrd="0" destOrd="0" presId="urn:microsoft.com/office/officeart/2005/8/layout/hierarchy3"/>
    <dgm:cxn modelId="{169268B8-E4CB-46A6-82FD-4B0B14E1E05A}" srcId="{603F0F43-7886-4620-A614-25684955DCFC}" destId="{4DE14DF8-EB80-4FCF-A9F0-C8C61341DBE9}" srcOrd="3" destOrd="0" parTransId="{5CBA07F9-28F0-407D-83C1-473CA339A11A}" sibTransId="{70790CA8-4699-4C6C-A6AA-AF123EF7A7C7}"/>
    <dgm:cxn modelId="{4AF3CDB8-1F6C-4E48-B49F-AE122C1DCE53}" srcId="{603F0F43-7886-4620-A614-25684955DCFC}" destId="{A57D0113-F777-47B2-B995-08B4FAFB53D5}" srcOrd="1" destOrd="0" parTransId="{1C43DF4D-7D37-4C54-94D4-1B741C9D8782}" sibTransId="{39CD0183-3FCF-4421-8889-4FB6C8051735}"/>
    <dgm:cxn modelId="{7199CFBC-FDFC-4165-BF30-68111698B69C}" type="presOf" srcId="{1F76322B-D846-4173-ABBB-22FC251B185E}" destId="{41148075-3058-408B-8A9E-95749B13E388}" srcOrd="0" destOrd="0" presId="urn:microsoft.com/office/officeart/2005/8/layout/hierarchy3"/>
    <dgm:cxn modelId="{65B111C2-EDD2-44A9-AA90-50860D1155CC}" srcId="{603F0F43-7886-4620-A614-25684955DCFC}" destId="{55C4787D-66AF-4999-B994-B707B28AEB81}" srcOrd="2" destOrd="0" parTransId="{D225E583-F2CD-4FC9-946C-08C0063584E1}" sibTransId="{888CF05A-92BA-411E-9727-A07F7CC9B5F3}"/>
    <dgm:cxn modelId="{EAE63FC7-C8D2-4A15-9FEF-4E49FB563223}" srcId="{1276A663-2F82-4BDC-9732-5AF6C3CB2988}" destId="{4FED102B-F645-49AB-AEDA-943F43601594}" srcOrd="0" destOrd="0" parTransId="{1F76322B-D846-4173-ABBB-22FC251B185E}" sibTransId="{B44D1FDD-466C-49A1-8B5F-756D6334D875}"/>
    <dgm:cxn modelId="{A91252D7-3F9D-44D7-8E9E-F8DF04417F73}" srcId="{1276A663-2F82-4BDC-9732-5AF6C3CB2988}" destId="{94FB1C59-65CE-47D9-B8CB-6DC5637846BF}" srcOrd="2" destOrd="0" parTransId="{09CBBA5C-ED69-417E-93FB-89D9E7419D65}" sibTransId="{4F612C79-7A03-463D-82E9-92AD15AE0BAE}"/>
    <dgm:cxn modelId="{7F6803F2-DBA9-4C2D-AD9F-0D549ED44772}" type="presOf" srcId="{8E63F45C-F829-4BFE-B901-C8F1C9769B7B}" destId="{59B2FB95-8F46-4531-9B1F-96D6D7089FA5}" srcOrd="0" destOrd="0" presId="urn:microsoft.com/office/officeart/2005/8/layout/hierarchy3"/>
    <dgm:cxn modelId="{45BFDAF6-61C7-4D3D-AE27-FF0650E444D4}" type="presOf" srcId="{4DE14DF8-EB80-4FCF-A9F0-C8C61341DBE9}" destId="{521E09A5-46EB-4519-B5CE-16B76E8E9E15}" srcOrd="1" destOrd="0" presId="urn:microsoft.com/office/officeart/2005/8/layout/hierarchy3"/>
    <dgm:cxn modelId="{56508D91-F8D7-4E69-AA1F-00B56C2E59D2}" type="presParOf" srcId="{C68502BE-663A-4B72-8F17-01AE1776CDB4}" destId="{993978A4-5677-452F-BF1E-8CC7F2063E7B}" srcOrd="0" destOrd="0" presId="urn:microsoft.com/office/officeart/2005/8/layout/hierarchy3"/>
    <dgm:cxn modelId="{C21A83C7-3102-42E0-B2E5-CA668E914EDB}" type="presParOf" srcId="{993978A4-5677-452F-BF1E-8CC7F2063E7B}" destId="{C135FC7D-149E-4C9A-85D8-4C8574EAAEFA}" srcOrd="0" destOrd="0" presId="urn:microsoft.com/office/officeart/2005/8/layout/hierarchy3"/>
    <dgm:cxn modelId="{BB01553A-63FA-4852-BF7E-FC5E48D0FDDD}" type="presParOf" srcId="{C135FC7D-149E-4C9A-85D8-4C8574EAAEFA}" destId="{9B46638F-92EE-4E41-A0FB-3B064D8BE507}" srcOrd="0" destOrd="0" presId="urn:microsoft.com/office/officeart/2005/8/layout/hierarchy3"/>
    <dgm:cxn modelId="{F8662027-C597-4BE6-9282-599B56AA51CB}" type="presParOf" srcId="{C135FC7D-149E-4C9A-85D8-4C8574EAAEFA}" destId="{F6A82AA0-8B9F-4A01-A97A-CBEDCB3CA789}" srcOrd="1" destOrd="0" presId="urn:microsoft.com/office/officeart/2005/8/layout/hierarchy3"/>
    <dgm:cxn modelId="{A1DF37BF-4C09-4CD8-88AB-0CA17CD87198}" type="presParOf" srcId="{993978A4-5677-452F-BF1E-8CC7F2063E7B}" destId="{237E81D8-817E-4848-A8B4-31642DC27EA6}" srcOrd="1" destOrd="0" presId="urn:microsoft.com/office/officeart/2005/8/layout/hierarchy3"/>
    <dgm:cxn modelId="{04F64E35-8B8F-4869-8648-C6DF574C0F9D}" type="presParOf" srcId="{237E81D8-817E-4848-A8B4-31642DC27EA6}" destId="{41148075-3058-408B-8A9E-95749B13E388}" srcOrd="0" destOrd="0" presId="urn:microsoft.com/office/officeart/2005/8/layout/hierarchy3"/>
    <dgm:cxn modelId="{6CFF2E8D-B4B1-4C3A-82A3-F950DA3B0E5F}" type="presParOf" srcId="{237E81D8-817E-4848-A8B4-31642DC27EA6}" destId="{ADA239A4-480A-438D-B2FB-A20B3F4EC906}" srcOrd="1" destOrd="0" presId="urn:microsoft.com/office/officeart/2005/8/layout/hierarchy3"/>
    <dgm:cxn modelId="{2BFE1655-EB9D-408D-B1EB-24432A412596}" type="presParOf" srcId="{237E81D8-817E-4848-A8B4-31642DC27EA6}" destId="{B28DCF15-E75F-4BFB-929F-C7F3D28FF48C}" srcOrd="2" destOrd="0" presId="urn:microsoft.com/office/officeart/2005/8/layout/hierarchy3"/>
    <dgm:cxn modelId="{28DA3062-D9D9-46FA-AE76-EDDF1634A0A3}" type="presParOf" srcId="{237E81D8-817E-4848-A8B4-31642DC27EA6}" destId="{1B256408-59DD-40D1-8906-22C8540D1AAA}" srcOrd="3" destOrd="0" presId="urn:microsoft.com/office/officeart/2005/8/layout/hierarchy3"/>
    <dgm:cxn modelId="{C3F0C94E-49E8-4186-802F-6401D06BE244}" type="presParOf" srcId="{237E81D8-817E-4848-A8B4-31642DC27EA6}" destId="{5496437C-71CD-48BA-B12F-D31DA4B28211}" srcOrd="4" destOrd="0" presId="urn:microsoft.com/office/officeart/2005/8/layout/hierarchy3"/>
    <dgm:cxn modelId="{4FB620D5-0237-4574-B518-F100577A9434}" type="presParOf" srcId="{237E81D8-817E-4848-A8B4-31642DC27EA6}" destId="{DC08FF97-7729-4863-8381-447BFD43CEB1}" srcOrd="5" destOrd="0" presId="urn:microsoft.com/office/officeart/2005/8/layout/hierarchy3"/>
    <dgm:cxn modelId="{1E9835E7-D745-4164-869F-F020F709ADC9}" type="presParOf" srcId="{237E81D8-817E-4848-A8B4-31642DC27EA6}" destId="{349EBD11-632D-415A-A659-3DD6477B8C4D}" srcOrd="6" destOrd="0" presId="urn:microsoft.com/office/officeart/2005/8/layout/hierarchy3"/>
    <dgm:cxn modelId="{BA233C24-EBC3-4871-9E47-4B748F59A39D}" type="presParOf" srcId="{237E81D8-817E-4848-A8B4-31642DC27EA6}" destId="{59B2FB95-8F46-4531-9B1F-96D6D7089FA5}" srcOrd="7" destOrd="0" presId="urn:microsoft.com/office/officeart/2005/8/layout/hierarchy3"/>
    <dgm:cxn modelId="{20725078-3FFB-4548-934A-800296D12BE7}" type="presParOf" srcId="{237E81D8-817E-4848-A8B4-31642DC27EA6}" destId="{CEF517E0-D50C-4A5B-9F39-9D9879FEF269}" srcOrd="8" destOrd="0" presId="urn:microsoft.com/office/officeart/2005/8/layout/hierarchy3"/>
    <dgm:cxn modelId="{8FBEB8B6-276D-401F-A2D0-16C71DDDDB8B}" type="presParOf" srcId="{237E81D8-817E-4848-A8B4-31642DC27EA6}" destId="{ED108F44-77C8-4C6A-9AA0-FB141E2BBF4A}" srcOrd="9" destOrd="0" presId="urn:microsoft.com/office/officeart/2005/8/layout/hierarchy3"/>
    <dgm:cxn modelId="{B124D7EB-9E22-44BF-BA45-AAD01E2D2D31}" type="presParOf" srcId="{C68502BE-663A-4B72-8F17-01AE1776CDB4}" destId="{67B54EAB-7E15-4A43-B098-03EF93D7DE1E}" srcOrd="1" destOrd="0" presId="urn:microsoft.com/office/officeart/2005/8/layout/hierarchy3"/>
    <dgm:cxn modelId="{83B6C33B-301D-4A3E-8DDB-C8756E1520A5}" type="presParOf" srcId="{67B54EAB-7E15-4A43-B098-03EF93D7DE1E}" destId="{E8109AC2-82D0-4463-AD35-D959AE5B38E0}" srcOrd="0" destOrd="0" presId="urn:microsoft.com/office/officeart/2005/8/layout/hierarchy3"/>
    <dgm:cxn modelId="{53C500E2-A87C-4520-A641-924B91BC3619}" type="presParOf" srcId="{E8109AC2-82D0-4463-AD35-D959AE5B38E0}" destId="{BE9951BB-0400-4ADE-89EA-03E7CB3E841B}" srcOrd="0" destOrd="0" presId="urn:microsoft.com/office/officeart/2005/8/layout/hierarchy3"/>
    <dgm:cxn modelId="{F28BC1A0-CB46-446E-97D0-E7C4EC4CD806}" type="presParOf" srcId="{E8109AC2-82D0-4463-AD35-D959AE5B38E0}" destId="{87109738-FA22-4D2C-AFE7-EB813A376CD1}" srcOrd="1" destOrd="0" presId="urn:microsoft.com/office/officeart/2005/8/layout/hierarchy3"/>
    <dgm:cxn modelId="{A0F1F005-6A43-44BC-B840-8D4CE20B9D51}" type="presParOf" srcId="{67B54EAB-7E15-4A43-B098-03EF93D7DE1E}" destId="{018E980C-3F37-4668-8C10-07A1C8C60910}" srcOrd="1" destOrd="0" presId="urn:microsoft.com/office/officeart/2005/8/layout/hierarchy3"/>
    <dgm:cxn modelId="{1E4D6BD2-EDBA-4A5D-B7E9-75E2517D3EA5}" type="presParOf" srcId="{C68502BE-663A-4B72-8F17-01AE1776CDB4}" destId="{7DABBBE5-1F36-4EF0-ACA8-DA6044DAD90F}" srcOrd="2" destOrd="0" presId="urn:microsoft.com/office/officeart/2005/8/layout/hierarchy3"/>
    <dgm:cxn modelId="{E41A44E7-8426-45FF-AC96-78E0BDF95861}" type="presParOf" srcId="{7DABBBE5-1F36-4EF0-ACA8-DA6044DAD90F}" destId="{EAAB8B74-B51B-4D9D-AFD9-67569C022025}" srcOrd="0" destOrd="0" presId="urn:microsoft.com/office/officeart/2005/8/layout/hierarchy3"/>
    <dgm:cxn modelId="{596B17E5-3A9C-4A10-81E4-3B86D3DDD021}" type="presParOf" srcId="{EAAB8B74-B51B-4D9D-AFD9-67569C022025}" destId="{8DA9BF23-5444-4233-BEEE-852349D74866}" srcOrd="0" destOrd="0" presId="urn:microsoft.com/office/officeart/2005/8/layout/hierarchy3"/>
    <dgm:cxn modelId="{3DB1E57B-AF0E-46A1-80B9-C4EFF71B6AD0}" type="presParOf" srcId="{EAAB8B74-B51B-4D9D-AFD9-67569C022025}" destId="{A1F0AE4A-F15E-4633-B84B-64CF1C275515}" srcOrd="1" destOrd="0" presId="urn:microsoft.com/office/officeart/2005/8/layout/hierarchy3"/>
    <dgm:cxn modelId="{92BFBE60-7E79-450B-ABB7-DF3E8727D700}" type="presParOf" srcId="{7DABBBE5-1F36-4EF0-ACA8-DA6044DAD90F}" destId="{304B3F41-C422-4C1A-B157-3E8E6222BC29}" srcOrd="1" destOrd="0" presId="urn:microsoft.com/office/officeart/2005/8/layout/hierarchy3"/>
    <dgm:cxn modelId="{0593143A-E76B-4D5C-B49D-4B29E67A9582}" type="presParOf" srcId="{C68502BE-663A-4B72-8F17-01AE1776CDB4}" destId="{596AEEEE-BC3C-47F0-A9D3-2CAB617E53AC}" srcOrd="3" destOrd="0" presId="urn:microsoft.com/office/officeart/2005/8/layout/hierarchy3"/>
    <dgm:cxn modelId="{0A873F9A-B885-498C-9B6C-9AC0DE71FD64}" type="presParOf" srcId="{596AEEEE-BC3C-47F0-A9D3-2CAB617E53AC}" destId="{5EF53BD0-740A-4990-BE34-EDA012F9E31D}" srcOrd="0" destOrd="0" presId="urn:microsoft.com/office/officeart/2005/8/layout/hierarchy3"/>
    <dgm:cxn modelId="{F04D28D6-61BA-4961-AD45-A535D6AB64BC}" type="presParOf" srcId="{5EF53BD0-740A-4990-BE34-EDA012F9E31D}" destId="{F636C63F-AB3E-4675-B8F1-B971BF115781}" srcOrd="0" destOrd="0" presId="urn:microsoft.com/office/officeart/2005/8/layout/hierarchy3"/>
    <dgm:cxn modelId="{58D3DEE6-118B-4CB9-B4A5-468DABC7C30F}" type="presParOf" srcId="{5EF53BD0-740A-4990-BE34-EDA012F9E31D}" destId="{521E09A5-46EB-4519-B5CE-16B76E8E9E15}" srcOrd="1" destOrd="0" presId="urn:microsoft.com/office/officeart/2005/8/layout/hierarchy3"/>
    <dgm:cxn modelId="{0C342A88-256F-4E47-B155-044D27CAC8ED}" type="presParOf" srcId="{596AEEEE-BC3C-47F0-A9D3-2CAB617E53AC}" destId="{739FD533-A6BE-445B-BDCD-7E3C34CBC02C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B318401-CAD3-4FD7-908D-3B5D0EC5163D}" type="doc">
      <dgm:prSet loTypeId="urn:microsoft.com/office/officeart/2005/8/layout/hierarchy2" loCatId="hierarchy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74B719FA-D0AC-4BB5-A6E4-1063B055D8EC}">
      <dgm:prSet/>
      <dgm:spPr/>
      <dgm:t>
        <a:bodyPr/>
        <a:lstStyle/>
        <a:p>
          <a:r>
            <a:rPr lang="pt-BR" dirty="0"/>
            <a:t>Gerador de níveis procedural e </a:t>
          </a:r>
          <a:br>
            <a:rPr lang="pt-BR" dirty="0"/>
          </a:br>
          <a:r>
            <a:rPr lang="pt-BR" dirty="0" err="1"/>
            <a:t>pré</a:t>
          </a:r>
          <a:r>
            <a:rPr lang="pt-BR" dirty="0"/>
            <a:t>-configurados;</a:t>
          </a:r>
          <a:endParaRPr lang="en-US" dirty="0"/>
        </a:p>
      </dgm:t>
    </dgm:pt>
    <dgm:pt modelId="{124A7C99-E061-4D57-85C0-04B4757530F5}" type="parTrans" cxnId="{A86B21F5-889C-4002-8247-103E28302FE4}">
      <dgm:prSet/>
      <dgm:spPr/>
      <dgm:t>
        <a:bodyPr/>
        <a:lstStyle/>
        <a:p>
          <a:endParaRPr lang="en-US"/>
        </a:p>
      </dgm:t>
    </dgm:pt>
    <dgm:pt modelId="{A78CE37A-E7FE-485F-95CD-47CD93F287D6}" type="sibTrans" cxnId="{A86B21F5-889C-4002-8247-103E28302FE4}">
      <dgm:prSet/>
      <dgm:spPr/>
      <dgm:t>
        <a:bodyPr/>
        <a:lstStyle/>
        <a:p>
          <a:endParaRPr lang="en-US"/>
        </a:p>
      </dgm:t>
    </dgm:pt>
    <dgm:pt modelId="{B338E284-81FE-4E37-91FE-B9EE7ED37FA4}">
      <dgm:prSet/>
      <dgm:spPr/>
      <dgm:t>
        <a:bodyPr/>
        <a:lstStyle/>
        <a:p>
          <a:r>
            <a:rPr lang="pt-BR" dirty="0"/>
            <a:t>10 níveis pré-montados para introduzir os elementos do jogo e capturar informações do jogador;</a:t>
          </a:r>
          <a:endParaRPr lang="en-US" dirty="0"/>
        </a:p>
      </dgm:t>
    </dgm:pt>
    <dgm:pt modelId="{93D41610-A41A-4008-8809-1C11AA0580F2}" type="parTrans" cxnId="{D52DF948-D661-4BA0-A52D-5A408ACF1B2E}">
      <dgm:prSet/>
      <dgm:spPr/>
      <dgm:t>
        <a:bodyPr/>
        <a:lstStyle/>
        <a:p>
          <a:endParaRPr lang="en-US"/>
        </a:p>
      </dgm:t>
    </dgm:pt>
    <dgm:pt modelId="{4149CEE4-2484-483C-BEFE-D0FFFE0F63C6}" type="sibTrans" cxnId="{D52DF948-D661-4BA0-A52D-5A408ACF1B2E}">
      <dgm:prSet/>
      <dgm:spPr/>
      <dgm:t>
        <a:bodyPr/>
        <a:lstStyle/>
        <a:p>
          <a:endParaRPr lang="en-US"/>
        </a:p>
      </dgm:t>
    </dgm:pt>
    <dgm:pt modelId="{301B6FDC-937F-45D6-A319-45CCA8429357}">
      <dgm:prSet/>
      <dgm:spPr/>
      <dgm:t>
        <a:bodyPr/>
        <a:lstStyle/>
        <a:p>
          <a:r>
            <a:rPr lang="pt-BR" dirty="0"/>
            <a:t>Personagem principal com 3 poderes, ataque básico e movimentação estendida/configurável de até 5 casas;</a:t>
          </a:r>
          <a:endParaRPr lang="en-US" dirty="0"/>
        </a:p>
      </dgm:t>
    </dgm:pt>
    <dgm:pt modelId="{5E5DB082-290B-4C61-A892-404C3708A457}" type="parTrans" cxnId="{20759DF0-3383-41DA-9650-1CBD5ADDBB3D}">
      <dgm:prSet/>
      <dgm:spPr/>
      <dgm:t>
        <a:bodyPr/>
        <a:lstStyle/>
        <a:p>
          <a:endParaRPr lang="en-US"/>
        </a:p>
      </dgm:t>
    </dgm:pt>
    <dgm:pt modelId="{533FD61E-8EF7-478D-8852-6BA2231AEC73}" type="sibTrans" cxnId="{20759DF0-3383-41DA-9650-1CBD5ADDBB3D}">
      <dgm:prSet/>
      <dgm:spPr/>
      <dgm:t>
        <a:bodyPr/>
        <a:lstStyle/>
        <a:p>
          <a:endParaRPr lang="en-US"/>
        </a:p>
      </dgm:t>
    </dgm:pt>
    <dgm:pt modelId="{CD8DC5EF-9599-4C20-9E1E-56B5D127AC8B}">
      <dgm:prSet/>
      <dgm:spPr/>
      <dgm:t>
        <a:bodyPr/>
        <a:lstStyle/>
        <a:p>
          <a:r>
            <a:rPr lang="en-US" dirty="0"/>
            <a:t>Sons;</a:t>
          </a:r>
        </a:p>
      </dgm:t>
    </dgm:pt>
    <dgm:pt modelId="{ED01C24B-CC81-4884-A62D-4E2AD71577C4}" type="parTrans" cxnId="{9A91F657-5D6D-44A5-91D3-57BD432780FC}">
      <dgm:prSet/>
      <dgm:spPr/>
      <dgm:t>
        <a:bodyPr/>
        <a:lstStyle/>
        <a:p>
          <a:endParaRPr lang="en-US"/>
        </a:p>
      </dgm:t>
    </dgm:pt>
    <dgm:pt modelId="{BE3DCAC6-BCE2-4FF5-9019-5AFE77DB2682}" type="sibTrans" cxnId="{9A91F657-5D6D-44A5-91D3-57BD432780FC}">
      <dgm:prSet/>
      <dgm:spPr/>
      <dgm:t>
        <a:bodyPr/>
        <a:lstStyle/>
        <a:p>
          <a:endParaRPr lang="en-US"/>
        </a:p>
      </dgm:t>
    </dgm:pt>
    <dgm:pt modelId="{B52D68C6-8448-4212-9D7A-A35E1B74E4D9}">
      <dgm:prSet/>
      <dgm:spPr/>
      <dgm:t>
        <a:bodyPr/>
        <a:lstStyle/>
        <a:p>
          <a:r>
            <a:rPr lang="pt-BR"/>
            <a:t>Efeitos especiais (explosões, partículas, etc.);</a:t>
          </a:r>
          <a:endParaRPr lang="en-US"/>
        </a:p>
      </dgm:t>
    </dgm:pt>
    <dgm:pt modelId="{FD9EE467-171A-469C-8B89-267B06D398DE}" type="parTrans" cxnId="{216A4356-40D2-4D85-8A64-B92839EDC307}">
      <dgm:prSet/>
      <dgm:spPr/>
      <dgm:t>
        <a:bodyPr/>
        <a:lstStyle/>
        <a:p>
          <a:endParaRPr lang="en-US"/>
        </a:p>
      </dgm:t>
    </dgm:pt>
    <dgm:pt modelId="{654644AE-2035-4741-A7FF-AEA911B52112}" type="sibTrans" cxnId="{216A4356-40D2-4D85-8A64-B92839EDC307}">
      <dgm:prSet/>
      <dgm:spPr/>
      <dgm:t>
        <a:bodyPr/>
        <a:lstStyle/>
        <a:p>
          <a:endParaRPr lang="en-US"/>
        </a:p>
      </dgm:t>
    </dgm:pt>
    <dgm:pt modelId="{9C5FA9D2-1203-4AB3-9422-6A96270BF4CB}">
      <dgm:prSet/>
      <dgm:spPr/>
      <dgm:t>
        <a:bodyPr/>
        <a:lstStyle/>
        <a:p>
          <a:r>
            <a:rPr lang="en-US" dirty="0"/>
            <a:t>3 </a:t>
          </a:r>
          <a:r>
            <a:rPr lang="en-US" dirty="0" err="1"/>
            <a:t>Inimigos</a:t>
          </a:r>
          <a:r>
            <a:rPr lang="en-US" dirty="0"/>
            <a:t> (</a:t>
          </a:r>
          <a:r>
            <a:rPr lang="en-US" dirty="0" err="1"/>
            <a:t>Movimentação</a:t>
          </a:r>
          <a:r>
            <a:rPr lang="en-US" dirty="0"/>
            <a:t> </a:t>
          </a:r>
          <a:r>
            <a:rPr lang="en-US" dirty="0" err="1"/>
            <a:t>por</a:t>
          </a:r>
          <a:r>
            <a:rPr lang="en-US" dirty="0"/>
            <a:t> A*):</a:t>
          </a:r>
        </a:p>
      </dgm:t>
    </dgm:pt>
    <dgm:pt modelId="{91FCB2B3-31C9-4FE9-AAE7-A643DAFC05B2}" type="parTrans" cxnId="{E5B3230A-A734-410D-A402-7F78A33A00DD}">
      <dgm:prSet/>
      <dgm:spPr/>
      <dgm:t>
        <a:bodyPr/>
        <a:lstStyle/>
        <a:p>
          <a:endParaRPr lang="en-US"/>
        </a:p>
      </dgm:t>
    </dgm:pt>
    <dgm:pt modelId="{CCDFE5CB-19FE-4715-818A-15EEED6C55BB}" type="sibTrans" cxnId="{E5B3230A-A734-410D-A402-7F78A33A00DD}">
      <dgm:prSet/>
      <dgm:spPr/>
      <dgm:t>
        <a:bodyPr/>
        <a:lstStyle/>
        <a:p>
          <a:endParaRPr lang="en-US"/>
        </a:p>
      </dgm:t>
    </dgm:pt>
    <dgm:pt modelId="{34A01A3B-96C0-4EA4-93E0-C8B46140EA4E}">
      <dgm:prSet/>
      <dgm:spPr/>
      <dgm:t>
        <a:bodyPr/>
        <a:lstStyle/>
        <a:p>
          <a:r>
            <a:rPr lang="en-US"/>
            <a:t>RockMonster:</a:t>
          </a:r>
        </a:p>
      </dgm:t>
    </dgm:pt>
    <dgm:pt modelId="{6D8383EC-D2D1-490E-97DA-C8F549E840AE}" type="parTrans" cxnId="{6A94B7E2-F4A0-4921-BA9C-4BDABF98B71A}">
      <dgm:prSet/>
      <dgm:spPr/>
      <dgm:t>
        <a:bodyPr/>
        <a:lstStyle/>
        <a:p>
          <a:endParaRPr lang="en-US"/>
        </a:p>
      </dgm:t>
    </dgm:pt>
    <dgm:pt modelId="{240D5180-305E-415A-8679-DD48746E8F76}" type="sibTrans" cxnId="{6A94B7E2-F4A0-4921-BA9C-4BDABF98B71A}">
      <dgm:prSet/>
      <dgm:spPr/>
      <dgm:t>
        <a:bodyPr/>
        <a:lstStyle/>
        <a:p>
          <a:endParaRPr lang="en-US"/>
        </a:p>
      </dgm:t>
    </dgm:pt>
    <dgm:pt modelId="{D55CE40A-0B79-474F-A699-6E420B039269}">
      <dgm:prSet/>
      <dgm:spPr/>
      <dgm:t>
        <a:bodyPr/>
        <a:lstStyle/>
        <a:p>
          <a:r>
            <a:rPr lang="en-US"/>
            <a:t>Veno-Alien</a:t>
          </a:r>
        </a:p>
      </dgm:t>
    </dgm:pt>
    <dgm:pt modelId="{AD67FE27-EDE4-4720-BF71-46A935922FD6}" type="parTrans" cxnId="{0A6DFD74-BEC5-4577-9CFE-2A9E9C1C97BE}">
      <dgm:prSet/>
      <dgm:spPr/>
      <dgm:t>
        <a:bodyPr/>
        <a:lstStyle/>
        <a:p>
          <a:endParaRPr lang="en-US"/>
        </a:p>
      </dgm:t>
    </dgm:pt>
    <dgm:pt modelId="{7FCD648E-C4A8-4BC7-8FFD-18D4703CDF07}" type="sibTrans" cxnId="{0A6DFD74-BEC5-4577-9CFE-2A9E9C1C97BE}">
      <dgm:prSet/>
      <dgm:spPr/>
      <dgm:t>
        <a:bodyPr/>
        <a:lstStyle/>
        <a:p>
          <a:endParaRPr lang="en-US"/>
        </a:p>
      </dgm:t>
    </dgm:pt>
    <dgm:pt modelId="{90AB486B-376E-4483-AFB3-976FB23EFBE1}">
      <dgm:prSet/>
      <dgm:spPr/>
      <dgm:t>
        <a:bodyPr/>
        <a:lstStyle/>
        <a:p>
          <a:r>
            <a:rPr lang="en-US"/>
            <a:t>LavaThing</a:t>
          </a:r>
        </a:p>
      </dgm:t>
    </dgm:pt>
    <dgm:pt modelId="{9351583E-5CAB-4433-A856-EBB387F313F7}" type="parTrans" cxnId="{A760BAD7-1E6B-497A-A419-7AA4B9ED6821}">
      <dgm:prSet/>
      <dgm:spPr/>
      <dgm:t>
        <a:bodyPr/>
        <a:lstStyle/>
        <a:p>
          <a:endParaRPr lang="en-US"/>
        </a:p>
      </dgm:t>
    </dgm:pt>
    <dgm:pt modelId="{7674DC1E-4746-4D8F-8D80-98769A086462}" type="sibTrans" cxnId="{A760BAD7-1E6B-497A-A419-7AA4B9ED6821}">
      <dgm:prSet/>
      <dgm:spPr/>
      <dgm:t>
        <a:bodyPr/>
        <a:lstStyle/>
        <a:p>
          <a:endParaRPr lang="en-US"/>
        </a:p>
      </dgm:t>
    </dgm:pt>
    <dgm:pt modelId="{414A7134-96F2-4D56-94AC-8213F82233A3}">
      <dgm:prSet/>
      <dgm:spPr/>
      <dgm:t>
        <a:bodyPr/>
        <a:lstStyle/>
        <a:p>
          <a:r>
            <a:rPr lang="en-US"/>
            <a:t>2 Obstáculos estáticos</a:t>
          </a:r>
        </a:p>
      </dgm:t>
    </dgm:pt>
    <dgm:pt modelId="{1AA211A1-2B79-4A79-AF4D-D935AE458E6E}" type="parTrans" cxnId="{4DB39D25-E925-4219-9F2D-1A809D34E035}">
      <dgm:prSet/>
      <dgm:spPr/>
      <dgm:t>
        <a:bodyPr/>
        <a:lstStyle/>
        <a:p>
          <a:endParaRPr lang="en-US"/>
        </a:p>
      </dgm:t>
    </dgm:pt>
    <dgm:pt modelId="{8CAD940F-BFAF-4168-81FB-AD0C17A5124D}" type="sibTrans" cxnId="{4DB39D25-E925-4219-9F2D-1A809D34E035}">
      <dgm:prSet/>
      <dgm:spPr/>
      <dgm:t>
        <a:bodyPr/>
        <a:lstStyle/>
        <a:p>
          <a:endParaRPr lang="en-US"/>
        </a:p>
      </dgm:t>
    </dgm:pt>
    <dgm:pt modelId="{5631FA3A-D9CA-4C27-B185-8FA68DA76794}" type="pres">
      <dgm:prSet presAssocID="{BB318401-CAD3-4FD7-908D-3B5D0EC5163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1BCFA4A-AC05-4F15-9339-8E2CE0DB660A}" type="pres">
      <dgm:prSet presAssocID="{74B719FA-D0AC-4BB5-A6E4-1063B055D8EC}" presName="root1" presStyleCnt="0"/>
      <dgm:spPr/>
    </dgm:pt>
    <dgm:pt modelId="{31F1D324-35A9-4C79-BCFB-D07B43B3BCF6}" type="pres">
      <dgm:prSet presAssocID="{74B719FA-D0AC-4BB5-A6E4-1063B055D8EC}" presName="LevelOneTextNode" presStyleLbl="node0" presStyleIdx="0" presStyleCnt="7" custScaleX="142783" custLinFactNeighborY="-5000">
        <dgm:presLayoutVars>
          <dgm:chPref val="3"/>
        </dgm:presLayoutVars>
      </dgm:prSet>
      <dgm:spPr/>
    </dgm:pt>
    <dgm:pt modelId="{70FAE4D5-A840-46AA-980D-B011162299DD}" type="pres">
      <dgm:prSet presAssocID="{74B719FA-D0AC-4BB5-A6E4-1063B055D8EC}" presName="level2hierChild" presStyleCnt="0"/>
      <dgm:spPr/>
    </dgm:pt>
    <dgm:pt modelId="{7C33804D-4268-4970-AA2E-A8AA7642F24A}" type="pres">
      <dgm:prSet presAssocID="{B338E284-81FE-4E37-91FE-B9EE7ED37FA4}" presName="root1" presStyleCnt="0"/>
      <dgm:spPr/>
    </dgm:pt>
    <dgm:pt modelId="{B1C32A12-55F1-48D1-A33F-E52906E8CB39}" type="pres">
      <dgm:prSet presAssocID="{B338E284-81FE-4E37-91FE-B9EE7ED37FA4}" presName="LevelOneTextNode" presStyleLbl="node0" presStyleIdx="1" presStyleCnt="7" custScaleX="160994">
        <dgm:presLayoutVars>
          <dgm:chPref val="3"/>
        </dgm:presLayoutVars>
      </dgm:prSet>
      <dgm:spPr/>
    </dgm:pt>
    <dgm:pt modelId="{0927F9F5-9F45-45E5-BB9F-F57DE42D08F4}" type="pres">
      <dgm:prSet presAssocID="{B338E284-81FE-4E37-91FE-B9EE7ED37FA4}" presName="level2hierChild" presStyleCnt="0"/>
      <dgm:spPr/>
    </dgm:pt>
    <dgm:pt modelId="{947875FB-6A60-43FC-BD47-DEAAD9B8C603}" type="pres">
      <dgm:prSet presAssocID="{301B6FDC-937F-45D6-A319-45CCA8429357}" presName="root1" presStyleCnt="0"/>
      <dgm:spPr/>
    </dgm:pt>
    <dgm:pt modelId="{67721444-42B5-4F52-8FCE-8C9395EEFEBB}" type="pres">
      <dgm:prSet presAssocID="{301B6FDC-937F-45D6-A319-45CCA8429357}" presName="LevelOneTextNode" presStyleLbl="node0" presStyleIdx="2" presStyleCnt="7" custScaleX="162781">
        <dgm:presLayoutVars>
          <dgm:chPref val="3"/>
        </dgm:presLayoutVars>
      </dgm:prSet>
      <dgm:spPr/>
    </dgm:pt>
    <dgm:pt modelId="{9F2D8A32-ED0A-4C1C-9D68-66C615F8686F}" type="pres">
      <dgm:prSet presAssocID="{301B6FDC-937F-45D6-A319-45CCA8429357}" presName="level2hierChild" presStyleCnt="0"/>
      <dgm:spPr/>
    </dgm:pt>
    <dgm:pt modelId="{8843A0C5-8189-4D6B-9585-1E46DC7A63DB}" type="pres">
      <dgm:prSet presAssocID="{CD8DC5EF-9599-4C20-9E1E-56B5D127AC8B}" presName="root1" presStyleCnt="0"/>
      <dgm:spPr/>
    </dgm:pt>
    <dgm:pt modelId="{B53F8E41-8962-4D73-B73A-CA0E45BA0835}" type="pres">
      <dgm:prSet presAssocID="{CD8DC5EF-9599-4C20-9E1E-56B5D127AC8B}" presName="LevelOneTextNode" presStyleLbl="node0" presStyleIdx="3" presStyleCnt="7">
        <dgm:presLayoutVars>
          <dgm:chPref val="3"/>
        </dgm:presLayoutVars>
      </dgm:prSet>
      <dgm:spPr/>
    </dgm:pt>
    <dgm:pt modelId="{DB4EDDC2-EB77-4307-AF96-7E3AACBE1302}" type="pres">
      <dgm:prSet presAssocID="{CD8DC5EF-9599-4C20-9E1E-56B5D127AC8B}" presName="level2hierChild" presStyleCnt="0"/>
      <dgm:spPr/>
    </dgm:pt>
    <dgm:pt modelId="{E74D8470-F32C-4A51-BE27-68438975710B}" type="pres">
      <dgm:prSet presAssocID="{B52D68C6-8448-4212-9D7A-A35E1B74E4D9}" presName="root1" presStyleCnt="0"/>
      <dgm:spPr/>
    </dgm:pt>
    <dgm:pt modelId="{2E7F8041-C3D9-48C3-B194-D4CD5A553B10}" type="pres">
      <dgm:prSet presAssocID="{B52D68C6-8448-4212-9D7A-A35E1B74E4D9}" presName="LevelOneTextNode" presStyleLbl="node0" presStyleIdx="4" presStyleCnt="7">
        <dgm:presLayoutVars>
          <dgm:chPref val="3"/>
        </dgm:presLayoutVars>
      </dgm:prSet>
      <dgm:spPr/>
    </dgm:pt>
    <dgm:pt modelId="{9551363F-6407-4A08-936D-E6A12A614FA1}" type="pres">
      <dgm:prSet presAssocID="{B52D68C6-8448-4212-9D7A-A35E1B74E4D9}" presName="level2hierChild" presStyleCnt="0"/>
      <dgm:spPr/>
    </dgm:pt>
    <dgm:pt modelId="{51215CE6-2D53-4F54-804E-F029E147F83B}" type="pres">
      <dgm:prSet presAssocID="{9C5FA9D2-1203-4AB3-9422-6A96270BF4CB}" presName="root1" presStyleCnt="0"/>
      <dgm:spPr/>
    </dgm:pt>
    <dgm:pt modelId="{FB31F4E6-92DC-4AF4-AFA9-02FDA6647CD5}" type="pres">
      <dgm:prSet presAssocID="{9C5FA9D2-1203-4AB3-9422-6A96270BF4CB}" presName="LevelOneTextNode" presStyleLbl="node0" presStyleIdx="5" presStyleCnt="7">
        <dgm:presLayoutVars>
          <dgm:chPref val="3"/>
        </dgm:presLayoutVars>
      </dgm:prSet>
      <dgm:spPr/>
    </dgm:pt>
    <dgm:pt modelId="{0C31A0AB-ADD8-4A9F-92F6-D9B4EFED554D}" type="pres">
      <dgm:prSet presAssocID="{9C5FA9D2-1203-4AB3-9422-6A96270BF4CB}" presName="level2hierChild" presStyleCnt="0"/>
      <dgm:spPr/>
    </dgm:pt>
    <dgm:pt modelId="{3F59E52A-A618-4243-A05F-F068E5F7F77E}" type="pres">
      <dgm:prSet presAssocID="{6D8383EC-D2D1-490E-97DA-C8F549E840AE}" presName="conn2-1" presStyleLbl="parChTrans1D2" presStyleIdx="0" presStyleCnt="3"/>
      <dgm:spPr/>
    </dgm:pt>
    <dgm:pt modelId="{2F77FE4F-963B-4026-920B-268D781218F1}" type="pres">
      <dgm:prSet presAssocID="{6D8383EC-D2D1-490E-97DA-C8F549E840AE}" presName="connTx" presStyleLbl="parChTrans1D2" presStyleIdx="0" presStyleCnt="3"/>
      <dgm:spPr/>
    </dgm:pt>
    <dgm:pt modelId="{11DD9006-8F11-4D1C-82F8-0C7A82807077}" type="pres">
      <dgm:prSet presAssocID="{34A01A3B-96C0-4EA4-93E0-C8B46140EA4E}" presName="root2" presStyleCnt="0"/>
      <dgm:spPr/>
    </dgm:pt>
    <dgm:pt modelId="{BB127979-11CF-4F6E-B6DB-724C039FEF0E}" type="pres">
      <dgm:prSet presAssocID="{34A01A3B-96C0-4EA4-93E0-C8B46140EA4E}" presName="LevelTwoTextNode" presStyleLbl="node2" presStyleIdx="0" presStyleCnt="3">
        <dgm:presLayoutVars>
          <dgm:chPref val="3"/>
        </dgm:presLayoutVars>
      </dgm:prSet>
      <dgm:spPr/>
    </dgm:pt>
    <dgm:pt modelId="{DA221735-0EF9-4E35-8F5E-1A00A524B0BA}" type="pres">
      <dgm:prSet presAssocID="{34A01A3B-96C0-4EA4-93E0-C8B46140EA4E}" presName="level3hierChild" presStyleCnt="0"/>
      <dgm:spPr/>
    </dgm:pt>
    <dgm:pt modelId="{E3A8A567-34C3-416A-BE13-8B5E8EDD6D60}" type="pres">
      <dgm:prSet presAssocID="{AD67FE27-EDE4-4720-BF71-46A935922FD6}" presName="conn2-1" presStyleLbl="parChTrans1D2" presStyleIdx="1" presStyleCnt="3"/>
      <dgm:spPr/>
    </dgm:pt>
    <dgm:pt modelId="{4711B890-26FC-4BC3-9784-504979632B79}" type="pres">
      <dgm:prSet presAssocID="{AD67FE27-EDE4-4720-BF71-46A935922FD6}" presName="connTx" presStyleLbl="parChTrans1D2" presStyleIdx="1" presStyleCnt="3"/>
      <dgm:spPr/>
    </dgm:pt>
    <dgm:pt modelId="{21614B39-A124-4D3F-BFA5-D037348D35A3}" type="pres">
      <dgm:prSet presAssocID="{D55CE40A-0B79-474F-A699-6E420B039269}" presName="root2" presStyleCnt="0"/>
      <dgm:spPr/>
    </dgm:pt>
    <dgm:pt modelId="{AD800D2A-ED89-4562-AA60-60FAB618D755}" type="pres">
      <dgm:prSet presAssocID="{D55CE40A-0B79-474F-A699-6E420B039269}" presName="LevelTwoTextNode" presStyleLbl="node2" presStyleIdx="1" presStyleCnt="3">
        <dgm:presLayoutVars>
          <dgm:chPref val="3"/>
        </dgm:presLayoutVars>
      </dgm:prSet>
      <dgm:spPr/>
    </dgm:pt>
    <dgm:pt modelId="{2B75C33D-EF4B-428A-9F3B-2B381CF07297}" type="pres">
      <dgm:prSet presAssocID="{D55CE40A-0B79-474F-A699-6E420B039269}" presName="level3hierChild" presStyleCnt="0"/>
      <dgm:spPr/>
    </dgm:pt>
    <dgm:pt modelId="{1FF994F8-CCF5-406C-A1AF-97A60100ED29}" type="pres">
      <dgm:prSet presAssocID="{9351583E-5CAB-4433-A856-EBB387F313F7}" presName="conn2-1" presStyleLbl="parChTrans1D2" presStyleIdx="2" presStyleCnt="3"/>
      <dgm:spPr/>
    </dgm:pt>
    <dgm:pt modelId="{AD337712-D24D-4B1C-AF39-B0BD6906D66B}" type="pres">
      <dgm:prSet presAssocID="{9351583E-5CAB-4433-A856-EBB387F313F7}" presName="connTx" presStyleLbl="parChTrans1D2" presStyleIdx="2" presStyleCnt="3"/>
      <dgm:spPr/>
    </dgm:pt>
    <dgm:pt modelId="{3AF4ACCF-D81A-47A3-A88F-40C28B707AAB}" type="pres">
      <dgm:prSet presAssocID="{90AB486B-376E-4483-AFB3-976FB23EFBE1}" presName="root2" presStyleCnt="0"/>
      <dgm:spPr/>
    </dgm:pt>
    <dgm:pt modelId="{A91C25A9-E56D-40F3-B751-A88A9ED30DBD}" type="pres">
      <dgm:prSet presAssocID="{90AB486B-376E-4483-AFB3-976FB23EFBE1}" presName="LevelTwoTextNode" presStyleLbl="node2" presStyleIdx="2" presStyleCnt="3">
        <dgm:presLayoutVars>
          <dgm:chPref val="3"/>
        </dgm:presLayoutVars>
      </dgm:prSet>
      <dgm:spPr/>
    </dgm:pt>
    <dgm:pt modelId="{2A0B3482-F1D9-4366-B0DB-1541E5F7A658}" type="pres">
      <dgm:prSet presAssocID="{90AB486B-376E-4483-AFB3-976FB23EFBE1}" presName="level3hierChild" presStyleCnt="0"/>
      <dgm:spPr/>
    </dgm:pt>
    <dgm:pt modelId="{8FA71E7D-E779-4617-9135-0EF39D302B73}" type="pres">
      <dgm:prSet presAssocID="{414A7134-96F2-4D56-94AC-8213F82233A3}" presName="root1" presStyleCnt="0"/>
      <dgm:spPr/>
    </dgm:pt>
    <dgm:pt modelId="{4B526276-0C1C-42B9-86E7-AFB44CFCFCAB}" type="pres">
      <dgm:prSet presAssocID="{414A7134-96F2-4D56-94AC-8213F82233A3}" presName="LevelOneTextNode" presStyleLbl="node0" presStyleIdx="6" presStyleCnt="7">
        <dgm:presLayoutVars>
          <dgm:chPref val="3"/>
        </dgm:presLayoutVars>
      </dgm:prSet>
      <dgm:spPr/>
    </dgm:pt>
    <dgm:pt modelId="{72D781E5-1DCA-4A71-AEF5-D41EFBB7FFF8}" type="pres">
      <dgm:prSet presAssocID="{414A7134-96F2-4D56-94AC-8213F82233A3}" presName="level2hierChild" presStyleCnt="0"/>
      <dgm:spPr/>
    </dgm:pt>
  </dgm:ptLst>
  <dgm:cxnLst>
    <dgm:cxn modelId="{E5B3230A-A734-410D-A402-7F78A33A00DD}" srcId="{BB318401-CAD3-4FD7-908D-3B5D0EC5163D}" destId="{9C5FA9D2-1203-4AB3-9422-6A96270BF4CB}" srcOrd="5" destOrd="0" parTransId="{91FCB2B3-31C9-4FE9-AAE7-A643DAFC05B2}" sibTransId="{CCDFE5CB-19FE-4715-818A-15EEED6C55BB}"/>
    <dgm:cxn modelId="{1AE48E17-C7B2-4CC8-AD89-D910C60463BA}" type="presOf" srcId="{6D8383EC-D2D1-490E-97DA-C8F549E840AE}" destId="{3F59E52A-A618-4243-A05F-F068E5F7F77E}" srcOrd="0" destOrd="0" presId="urn:microsoft.com/office/officeart/2005/8/layout/hierarchy2"/>
    <dgm:cxn modelId="{97514723-57F7-4F0D-AC1A-6382D130A4A2}" type="presOf" srcId="{9C5FA9D2-1203-4AB3-9422-6A96270BF4CB}" destId="{FB31F4E6-92DC-4AF4-AFA9-02FDA6647CD5}" srcOrd="0" destOrd="0" presId="urn:microsoft.com/office/officeart/2005/8/layout/hierarchy2"/>
    <dgm:cxn modelId="{4DB39D25-E925-4219-9F2D-1A809D34E035}" srcId="{BB318401-CAD3-4FD7-908D-3B5D0EC5163D}" destId="{414A7134-96F2-4D56-94AC-8213F82233A3}" srcOrd="6" destOrd="0" parTransId="{1AA211A1-2B79-4A79-AF4D-D935AE458E6E}" sibTransId="{8CAD940F-BFAF-4168-81FB-AD0C17A5124D}"/>
    <dgm:cxn modelId="{68ED383E-8346-4434-83CD-3F0A43B7E5EF}" type="presOf" srcId="{9351583E-5CAB-4433-A856-EBB387F313F7}" destId="{AD337712-D24D-4B1C-AF39-B0BD6906D66B}" srcOrd="1" destOrd="0" presId="urn:microsoft.com/office/officeart/2005/8/layout/hierarchy2"/>
    <dgm:cxn modelId="{35A65C60-5B1D-4F28-87B2-C5250CC6774B}" type="presOf" srcId="{CD8DC5EF-9599-4C20-9E1E-56B5D127AC8B}" destId="{B53F8E41-8962-4D73-B73A-CA0E45BA0835}" srcOrd="0" destOrd="0" presId="urn:microsoft.com/office/officeart/2005/8/layout/hierarchy2"/>
    <dgm:cxn modelId="{9B920443-5BE8-4562-A9AF-9A798397BAC9}" type="presOf" srcId="{74B719FA-D0AC-4BB5-A6E4-1063B055D8EC}" destId="{31F1D324-35A9-4C79-BCFB-D07B43B3BCF6}" srcOrd="0" destOrd="0" presId="urn:microsoft.com/office/officeart/2005/8/layout/hierarchy2"/>
    <dgm:cxn modelId="{D52DF948-D661-4BA0-A52D-5A408ACF1B2E}" srcId="{BB318401-CAD3-4FD7-908D-3B5D0EC5163D}" destId="{B338E284-81FE-4E37-91FE-B9EE7ED37FA4}" srcOrd="1" destOrd="0" parTransId="{93D41610-A41A-4008-8809-1C11AA0580F2}" sibTransId="{4149CEE4-2484-483C-BEFE-D0FFFE0F63C6}"/>
    <dgm:cxn modelId="{50AB3252-DC9A-4724-9709-204025A0A09C}" type="presOf" srcId="{414A7134-96F2-4D56-94AC-8213F82233A3}" destId="{4B526276-0C1C-42B9-86E7-AFB44CFCFCAB}" srcOrd="0" destOrd="0" presId="urn:microsoft.com/office/officeart/2005/8/layout/hierarchy2"/>
    <dgm:cxn modelId="{2906E753-822B-4C65-B5F3-1982AAD66444}" type="presOf" srcId="{D55CE40A-0B79-474F-A699-6E420B039269}" destId="{AD800D2A-ED89-4562-AA60-60FAB618D755}" srcOrd="0" destOrd="0" presId="urn:microsoft.com/office/officeart/2005/8/layout/hierarchy2"/>
    <dgm:cxn modelId="{0A6DFD74-BEC5-4577-9CFE-2A9E9C1C97BE}" srcId="{9C5FA9D2-1203-4AB3-9422-6A96270BF4CB}" destId="{D55CE40A-0B79-474F-A699-6E420B039269}" srcOrd="1" destOrd="0" parTransId="{AD67FE27-EDE4-4720-BF71-46A935922FD6}" sibTransId="{7FCD648E-C4A8-4BC7-8FFD-18D4703CDF07}"/>
    <dgm:cxn modelId="{216A4356-40D2-4D85-8A64-B92839EDC307}" srcId="{BB318401-CAD3-4FD7-908D-3B5D0EC5163D}" destId="{B52D68C6-8448-4212-9D7A-A35E1B74E4D9}" srcOrd="4" destOrd="0" parTransId="{FD9EE467-171A-469C-8B89-267B06D398DE}" sibTransId="{654644AE-2035-4741-A7FF-AEA911B52112}"/>
    <dgm:cxn modelId="{AF037256-CF42-4D1B-A8E0-E750FF533C2D}" type="presOf" srcId="{34A01A3B-96C0-4EA4-93E0-C8B46140EA4E}" destId="{BB127979-11CF-4F6E-B6DB-724C039FEF0E}" srcOrd="0" destOrd="0" presId="urn:microsoft.com/office/officeart/2005/8/layout/hierarchy2"/>
    <dgm:cxn modelId="{9A91F657-5D6D-44A5-91D3-57BD432780FC}" srcId="{BB318401-CAD3-4FD7-908D-3B5D0EC5163D}" destId="{CD8DC5EF-9599-4C20-9E1E-56B5D127AC8B}" srcOrd="3" destOrd="0" parTransId="{ED01C24B-CC81-4884-A62D-4E2AD71577C4}" sibTransId="{BE3DCAC6-BCE2-4FF5-9019-5AFE77DB2682}"/>
    <dgm:cxn modelId="{6B0E7088-9399-479A-9E80-B6C04964DDF4}" type="presOf" srcId="{301B6FDC-937F-45D6-A319-45CCA8429357}" destId="{67721444-42B5-4F52-8FCE-8C9395EEFEBB}" srcOrd="0" destOrd="0" presId="urn:microsoft.com/office/officeart/2005/8/layout/hierarchy2"/>
    <dgm:cxn modelId="{5018339E-BD8C-4DFE-B866-A1BDE0AB42FF}" type="presOf" srcId="{B338E284-81FE-4E37-91FE-B9EE7ED37FA4}" destId="{B1C32A12-55F1-48D1-A33F-E52906E8CB39}" srcOrd="0" destOrd="0" presId="urn:microsoft.com/office/officeart/2005/8/layout/hierarchy2"/>
    <dgm:cxn modelId="{8A8DD9BF-59EA-4CAE-93D8-21F2D49143BD}" type="presOf" srcId="{9351583E-5CAB-4433-A856-EBB387F313F7}" destId="{1FF994F8-CCF5-406C-A1AF-97A60100ED29}" srcOrd="0" destOrd="0" presId="urn:microsoft.com/office/officeart/2005/8/layout/hierarchy2"/>
    <dgm:cxn modelId="{1192DAC5-57A0-4954-848D-D2AA64F39847}" type="presOf" srcId="{B52D68C6-8448-4212-9D7A-A35E1B74E4D9}" destId="{2E7F8041-C3D9-48C3-B194-D4CD5A553B10}" srcOrd="0" destOrd="0" presId="urn:microsoft.com/office/officeart/2005/8/layout/hierarchy2"/>
    <dgm:cxn modelId="{782E2EC9-E331-4209-AF56-B4159C921624}" type="presOf" srcId="{90AB486B-376E-4483-AFB3-976FB23EFBE1}" destId="{A91C25A9-E56D-40F3-B751-A88A9ED30DBD}" srcOrd="0" destOrd="0" presId="urn:microsoft.com/office/officeart/2005/8/layout/hierarchy2"/>
    <dgm:cxn modelId="{102223D0-48FE-4712-85B2-D91CD6A94760}" type="presOf" srcId="{AD67FE27-EDE4-4720-BF71-46A935922FD6}" destId="{4711B890-26FC-4BC3-9784-504979632B79}" srcOrd="1" destOrd="0" presId="urn:microsoft.com/office/officeart/2005/8/layout/hierarchy2"/>
    <dgm:cxn modelId="{A760BAD7-1E6B-497A-A419-7AA4B9ED6821}" srcId="{9C5FA9D2-1203-4AB3-9422-6A96270BF4CB}" destId="{90AB486B-376E-4483-AFB3-976FB23EFBE1}" srcOrd="2" destOrd="0" parTransId="{9351583E-5CAB-4433-A856-EBB387F313F7}" sibTransId="{7674DC1E-4746-4D8F-8D80-98769A086462}"/>
    <dgm:cxn modelId="{EAA9C3DA-E5E8-40B4-8519-019E7E712B77}" type="presOf" srcId="{6D8383EC-D2D1-490E-97DA-C8F549E840AE}" destId="{2F77FE4F-963B-4026-920B-268D781218F1}" srcOrd="1" destOrd="0" presId="urn:microsoft.com/office/officeart/2005/8/layout/hierarchy2"/>
    <dgm:cxn modelId="{5D0816DE-6CF7-442B-A377-F3791145D77D}" type="presOf" srcId="{BB318401-CAD3-4FD7-908D-3B5D0EC5163D}" destId="{5631FA3A-D9CA-4C27-B185-8FA68DA76794}" srcOrd="0" destOrd="0" presId="urn:microsoft.com/office/officeart/2005/8/layout/hierarchy2"/>
    <dgm:cxn modelId="{6A94B7E2-F4A0-4921-BA9C-4BDABF98B71A}" srcId="{9C5FA9D2-1203-4AB3-9422-6A96270BF4CB}" destId="{34A01A3B-96C0-4EA4-93E0-C8B46140EA4E}" srcOrd="0" destOrd="0" parTransId="{6D8383EC-D2D1-490E-97DA-C8F549E840AE}" sibTransId="{240D5180-305E-415A-8679-DD48746E8F76}"/>
    <dgm:cxn modelId="{98E7BCE6-35A9-4117-B229-528A26BD46D4}" type="presOf" srcId="{AD67FE27-EDE4-4720-BF71-46A935922FD6}" destId="{E3A8A567-34C3-416A-BE13-8B5E8EDD6D60}" srcOrd="0" destOrd="0" presId="urn:microsoft.com/office/officeart/2005/8/layout/hierarchy2"/>
    <dgm:cxn modelId="{20759DF0-3383-41DA-9650-1CBD5ADDBB3D}" srcId="{BB318401-CAD3-4FD7-908D-3B5D0EC5163D}" destId="{301B6FDC-937F-45D6-A319-45CCA8429357}" srcOrd="2" destOrd="0" parTransId="{5E5DB082-290B-4C61-A892-404C3708A457}" sibTransId="{533FD61E-8EF7-478D-8852-6BA2231AEC73}"/>
    <dgm:cxn modelId="{A86B21F5-889C-4002-8247-103E28302FE4}" srcId="{BB318401-CAD3-4FD7-908D-3B5D0EC5163D}" destId="{74B719FA-D0AC-4BB5-A6E4-1063B055D8EC}" srcOrd="0" destOrd="0" parTransId="{124A7C99-E061-4D57-85C0-04B4757530F5}" sibTransId="{A78CE37A-E7FE-485F-95CD-47CD93F287D6}"/>
    <dgm:cxn modelId="{A54239FA-91F1-4993-AE00-828CD972BBA9}" type="presParOf" srcId="{5631FA3A-D9CA-4C27-B185-8FA68DA76794}" destId="{71BCFA4A-AC05-4F15-9339-8E2CE0DB660A}" srcOrd="0" destOrd="0" presId="urn:microsoft.com/office/officeart/2005/8/layout/hierarchy2"/>
    <dgm:cxn modelId="{4251642B-4ADF-4E75-8A1C-D1428493F2E7}" type="presParOf" srcId="{71BCFA4A-AC05-4F15-9339-8E2CE0DB660A}" destId="{31F1D324-35A9-4C79-BCFB-D07B43B3BCF6}" srcOrd="0" destOrd="0" presId="urn:microsoft.com/office/officeart/2005/8/layout/hierarchy2"/>
    <dgm:cxn modelId="{8B2E6F44-7743-4647-B9E1-021855C316BB}" type="presParOf" srcId="{71BCFA4A-AC05-4F15-9339-8E2CE0DB660A}" destId="{70FAE4D5-A840-46AA-980D-B011162299DD}" srcOrd="1" destOrd="0" presId="urn:microsoft.com/office/officeart/2005/8/layout/hierarchy2"/>
    <dgm:cxn modelId="{E1206169-3463-4963-8754-8037FF9520C6}" type="presParOf" srcId="{5631FA3A-D9CA-4C27-B185-8FA68DA76794}" destId="{7C33804D-4268-4970-AA2E-A8AA7642F24A}" srcOrd="1" destOrd="0" presId="urn:microsoft.com/office/officeart/2005/8/layout/hierarchy2"/>
    <dgm:cxn modelId="{23203E5C-BD29-4403-BDD6-22C701D88928}" type="presParOf" srcId="{7C33804D-4268-4970-AA2E-A8AA7642F24A}" destId="{B1C32A12-55F1-48D1-A33F-E52906E8CB39}" srcOrd="0" destOrd="0" presId="urn:microsoft.com/office/officeart/2005/8/layout/hierarchy2"/>
    <dgm:cxn modelId="{14792B15-2275-4565-9170-B1BB97F7AB84}" type="presParOf" srcId="{7C33804D-4268-4970-AA2E-A8AA7642F24A}" destId="{0927F9F5-9F45-45E5-BB9F-F57DE42D08F4}" srcOrd="1" destOrd="0" presId="urn:microsoft.com/office/officeart/2005/8/layout/hierarchy2"/>
    <dgm:cxn modelId="{309B7E81-3624-4ED7-B757-73BCD619AABF}" type="presParOf" srcId="{5631FA3A-D9CA-4C27-B185-8FA68DA76794}" destId="{947875FB-6A60-43FC-BD47-DEAAD9B8C603}" srcOrd="2" destOrd="0" presId="urn:microsoft.com/office/officeart/2005/8/layout/hierarchy2"/>
    <dgm:cxn modelId="{A62E232D-82C9-4193-B5BA-B5BFB1195103}" type="presParOf" srcId="{947875FB-6A60-43FC-BD47-DEAAD9B8C603}" destId="{67721444-42B5-4F52-8FCE-8C9395EEFEBB}" srcOrd="0" destOrd="0" presId="urn:microsoft.com/office/officeart/2005/8/layout/hierarchy2"/>
    <dgm:cxn modelId="{E08FB8CA-C01D-4A4E-9E10-7A75C9583DC4}" type="presParOf" srcId="{947875FB-6A60-43FC-BD47-DEAAD9B8C603}" destId="{9F2D8A32-ED0A-4C1C-9D68-66C615F8686F}" srcOrd="1" destOrd="0" presId="urn:microsoft.com/office/officeart/2005/8/layout/hierarchy2"/>
    <dgm:cxn modelId="{BDB44A91-B91D-4D27-8AFB-02F32738A59C}" type="presParOf" srcId="{5631FA3A-D9CA-4C27-B185-8FA68DA76794}" destId="{8843A0C5-8189-4D6B-9585-1E46DC7A63DB}" srcOrd="3" destOrd="0" presId="urn:microsoft.com/office/officeart/2005/8/layout/hierarchy2"/>
    <dgm:cxn modelId="{7ADA6613-6719-4E46-B984-F604D00CF75A}" type="presParOf" srcId="{8843A0C5-8189-4D6B-9585-1E46DC7A63DB}" destId="{B53F8E41-8962-4D73-B73A-CA0E45BA0835}" srcOrd="0" destOrd="0" presId="urn:microsoft.com/office/officeart/2005/8/layout/hierarchy2"/>
    <dgm:cxn modelId="{A501E51A-40FD-4CE6-9C73-BEC5C2A69D4B}" type="presParOf" srcId="{8843A0C5-8189-4D6B-9585-1E46DC7A63DB}" destId="{DB4EDDC2-EB77-4307-AF96-7E3AACBE1302}" srcOrd="1" destOrd="0" presId="urn:microsoft.com/office/officeart/2005/8/layout/hierarchy2"/>
    <dgm:cxn modelId="{56BA2B7B-7C4E-4E77-96B4-E583177A5E08}" type="presParOf" srcId="{5631FA3A-D9CA-4C27-B185-8FA68DA76794}" destId="{E74D8470-F32C-4A51-BE27-68438975710B}" srcOrd="4" destOrd="0" presId="urn:microsoft.com/office/officeart/2005/8/layout/hierarchy2"/>
    <dgm:cxn modelId="{1B7C85A8-A766-46C6-85E9-28479AC07B14}" type="presParOf" srcId="{E74D8470-F32C-4A51-BE27-68438975710B}" destId="{2E7F8041-C3D9-48C3-B194-D4CD5A553B10}" srcOrd="0" destOrd="0" presId="urn:microsoft.com/office/officeart/2005/8/layout/hierarchy2"/>
    <dgm:cxn modelId="{3DAA8F53-B533-45DA-82E8-D6540617ED41}" type="presParOf" srcId="{E74D8470-F32C-4A51-BE27-68438975710B}" destId="{9551363F-6407-4A08-936D-E6A12A614FA1}" srcOrd="1" destOrd="0" presId="urn:microsoft.com/office/officeart/2005/8/layout/hierarchy2"/>
    <dgm:cxn modelId="{3120AFC8-EA2E-436F-A9F5-C556B5D8EBEF}" type="presParOf" srcId="{5631FA3A-D9CA-4C27-B185-8FA68DA76794}" destId="{51215CE6-2D53-4F54-804E-F029E147F83B}" srcOrd="5" destOrd="0" presId="urn:microsoft.com/office/officeart/2005/8/layout/hierarchy2"/>
    <dgm:cxn modelId="{9BEAFF99-1032-4BFE-8FBA-F051321CC9C9}" type="presParOf" srcId="{51215CE6-2D53-4F54-804E-F029E147F83B}" destId="{FB31F4E6-92DC-4AF4-AFA9-02FDA6647CD5}" srcOrd="0" destOrd="0" presId="urn:microsoft.com/office/officeart/2005/8/layout/hierarchy2"/>
    <dgm:cxn modelId="{412D4943-26AF-4C20-9409-C824B3BC3312}" type="presParOf" srcId="{51215CE6-2D53-4F54-804E-F029E147F83B}" destId="{0C31A0AB-ADD8-4A9F-92F6-D9B4EFED554D}" srcOrd="1" destOrd="0" presId="urn:microsoft.com/office/officeart/2005/8/layout/hierarchy2"/>
    <dgm:cxn modelId="{4037706B-100A-49D6-AA5B-CF42037C4917}" type="presParOf" srcId="{0C31A0AB-ADD8-4A9F-92F6-D9B4EFED554D}" destId="{3F59E52A-A618-4243-A05F-F068E5F7F77E}" srcOrd="0" destOrd="0" presId="urn:microsoft.com/office/officeart/2005/8/layout/hierarchy2"/>
    <dgm:cxn modelId="{36C0FB02-2187-438D-A353-C13C5DF3B059}" type="presParOf" srcId="{3F59E52A-A618-4243-A05F-F068E5F7F77E}" destId="{2F77FE4F-963B-4026-920B-268D781218F1}" srcOrd="0" destOrd="0" presId="urn:microsoft.com/office/officeart/2005/8/layout/hierarchy2"/>
    <dgm:cxn modelId="{FE1A1CCB-696C-492A-BE69-9C2DA0B7B863}" type="presParOf" srcId="{0C31A0AB-ADD8-4A9F-92F6-D9B4EFED554D}" destId="{11DD9006-8F11-4D1C-82F8-0C7A82807077}" srcOrd="1" destOrd="0" presId="urn:microsoft.com/office/officeart/2005/8/layout/hierarchy2"/>
    <dgm:cxn modelId="{655E8568-D129-4964-9D68-8BE494D0729F}" type="presParOf" srcId="{11DD9006-8F11-4D1C-82F8-0C7A82807077}" destId="{BB127979-11CF-4F6E-B6DB-724C039FEF0E}" srcOrd="0" destOrd="0" presId="urn:microsoft.com/office/officeart/2005/8/layout/hierarchy2"/>
    <dgm:cxn modelId="{C5519CFC-F547-4AE6-902B-CFA50200CC56}" type="presParOf" srcId="{11DD9006-8F11-4D1C-82F8-0C7A82807077}" destId="{DA221735-0EF9-4E35-8F5E-1A00A524B0BA}" srcOrd="1" destOrd="0" presId="urn:microsoft.com/office/officeart/2005/8/layout/hierarchy2"/>
    <dgm:cxn modelId="{96BB2707-6A1D-4F7D-B891-0E7648A5F348}" type="presParOf" srcId="{0C31A0AB-ADD8-4A9F-92F6-D9B4EFED554D}" destId="{E3A8A567-34C3-416A-BE13-8B5E8EDD6D60}" srcOrd="2" destOrd="0" presId="urn:microsoft.com/office/officeart/2005/8/layout/hierarchy2"/>
    <dgm:cxn modelId="{BBB86DFC-2DFB-4393-B6E5-9929403F908F}" type="presParOf" srcId="{E3A8A567-34C3-416A-BE13-8B5E8EDD6D60}" destId="{4711B890-26FC-4BC3-9784-504979632B79}" srcOrd="0" destOrd="0" presId="urn:microsoft.com/office/officeart/2005/8/layout/hierarchy2"/>
    <dgm:cxn modelId="{0DF1B9EA-CF7C-4CA3-B19E-1192DED6EF0D}" type="presParOf" srcId="{0C31A0AB-ADD8-4A9F-92F6-D9B4EFED554D}" destId="{21614B39-A124-4D3F-BFA5-D037348D35A3}" srcOrd="3" destOrd="0" presId="urn:microsoft.com/office/officeart/2005/8/layout/hierarchy2"/>
    <dgm:cxn modelId="{40535770-F195-45C3-A2CB-6F8A99C3165D}" type="presParOf" srcId="{21614B39-A124-4D3F-BFA5-D037348D35A3}" destId="{AD800D2A-ED89-4562-AA60-60FAB618D755}" srcOrd="0" destOrd="0" presId="urn:microsoft.com/office/officeart/2005/8/layout/hierarchy2"/>
    <dgm:cxn modelId="{2A310DEE-E999-480E-B7F4-AED41161DF5C}" type="presParOf" srcId="{21614B39-A124-4D3F-BFA5-D037348D35A3}" destId="{2B75C33D-EF4B-428A-9F3B-2B381CF07297}" srcOrd="1" destOrd="0" presId="urn:microsoft.com/office/officeart/2005/8/layout/hierarchy2"/>
    <dgm:cxn modelId="{C801420B-A4C5-4D4F-BEFF-15D4D8BE6F13}" type="presParOf" srcId="{0C31A0AB-ADD8-4A9F-92F6-D9B4EFED554D}" destId="{1FF994F8-CCF5-406C-A1AF-97A60100ED29}" srcOrd="4" destOrd="0" presId="urn:microsoft.com/office/officeart/2005/8/layout/hierarchy2"/>
    <dgm:cxn modelId="{DD540504-915C-4AF4-8519-93F316610360}" type="presParOf" srcId="{1FF994F8-CCF5-406C-A1AF-97A60100ED29}" destId="{AD337712-D24D-4B1C-AF39-B0BD6906D66B}" srcOrd="0" destOrd="0" presId="urn:microsoft.com/office/officeart/2005/8/layout/hierarchy2"/>
    <dgm:cxn modelId="{5541616F-A650-4B6D-9EFF-9EC6C909CC47}" type="presParOf" srcId="{0C31A0AB-ADD8-4A9F-92F6-D9B4EFED554D}" destId="{3AF4ACCF-D81A-47A3-A88F-40C28B707AAB}" srcOrd="5" destOrd="0" presId="urn:microsoft.com/office/officeart/2005/8/layout/hierarchy2"/>
    <dgm:cxn modelId="{CF1A8198-566C-488D-92EF-F13E8F66CD83}" type="presParOf" srcId="{3AF4ACCF-D81A-47A3-A88F-40C28B707AAB}" destId="{A91C25A9-E56D-40F3-B751-A88A9ED30DBD}" srcOrd="0" destOrd="0" presId="urn:microsoft.com/office/officeart/2005/8/layout/hierarchy2"/>
    <dgm:cxn modelId="{32CA5A68-29A1-4985-9722-F560C6792043}" type="presParOf" srcId="{3AF4ACCF-D81A-47A3-A88F-40C28B707AAB}" destId="{2A0B3482-F1D9-4366-B0DB-1541E5F7A658}" srcOrd="1" destOrd="0" presId="urn:microsoft.com/office/officeart/2005/8/layout/hierarchy2"/>
    <dgm:cxn modelId="{E536A73D-478B-4FE9-AB0B-2C62B758A2C1}" type="presParOf" srcId="{5631FA3A-D9CA-4C27-B185-8FA68DA76794}" destId="{8FA71E7D-E779-4617-9135-0EF39D302B73}" srcOrd="6" destOrd="0" presId="urn:microsoft.com/office/officeart/2005/8/layout/hierarchy2"/>
    <dgm:cxn modelId="{0ACCFF02-4571-41B8-B55D-9C99AD610B65}" type="presParOf" srcId="{8FA71E7D-E779-4617-9135-0EF39D302B73}" destId="{4B526276-0C1C-42B9-86E7-AFB44CFCFCAB}" srcOrd="0" destOrd="0" presId="urn:microsoft.com/office/officeart/2005/8/layout/hierarchy2"/>
    <dgm:cxn modelId="{539C1579-B6AA-42C2-82B1-EBA546821F27}" type="presParOf" srcId="{8FA71E7D-E779-4617-9135-0EF39D302B73}" destId="{72D781E5-1DCA-4A71-AEF5-D41EFBB7FFF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4BFACC-E39F-4658-9D26-AD34703657CF}" type="doc">
      <dgm:prSet loTypeId="urn:microsoft.com/office/officeart/2008/layout/LinedList" loCatId="list" qsTypeId="urn:microsoft.com/office/officeart/2005/8/quickstyle/simple5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D7FCEC90-8DE1-4BAE-B84D-CF41352D0A4E}">
      <dgm:prSet/>
      <dgm:spPr/>
      <dgm:t>
        <a:bodyPr/>
        <a:lstStyle/>
        <a:p>
          <a:r>
            <a:rPr lang="en-US" dirty="0" err="1"/>
            <a:t>Introduzir</a:t>
          </a:r>
          <a:r>
            <a:rPr lang="en-US" dirty="0"/>
            <a:t> o </a:t>
          </a:r>
          <a:r>
            <a:rPr lang="en-US" dirty="0" err="1"/>
            <a:t>algoritmo</a:t>
          </a:r>
          <a:r>
            <a:rPr lang="en-US" dirty="0"/>
            <a:t> Minimax </a:t>
          </a:r>
          <a:r>
            <a:rPr lang="en-US" dirty="0" err="1"/>
            <a:t>na</a:t>
          </a:r>
          <a:r>
            <a:rPr lang="en-US" dirty="0"/>
            <a:t> </a:t>
          </a:r>
          <a:r>
            <a:rPr lang="en-US" dirty="0" err="1"/>
            <a:t>tomada</a:t>
          </a:r>
          <a:r>
            <a:rPr lang="en-US" dirty="0"/>
            <a:t> de </a:t>
          </a:r>
          <a:r>
            <a:rPr lang="pt-BR" noProof="0" dirty="0"/>
            <a:t>decisões</a:t>
          </a:r>
          <a:r>
            <a:rPr lang="en-US" dirty="0"/>
            <a:t> </a:t>
          </a:r>
        </a:p>
      </dgm:t>
    </dgm:pt>
    <dgm:pt modelId="{D7FB7035-7755-4003-AF11-DAD0E4DEA30F}" type="parTrans" cxnId="{A660ABE4-FC3E-403C-9EB8-00CE450C5238}">
      <dgm:prSet/>
      <dgm:spPr/>
      <dgm:t>
        <a:bodyPr/>
        <a:lstStyle/>
        <a:p>
          <a:endParaRPr lang="en-US"/>
        </a:p>
      </dgm:t>
    </dgm:pt>
    <dgm:pt modelId="{9270FE87-DA30-4FCB-A4F7-8BAFA1B31D22}" type="sibTrans" cxnId="{A660ABE4-FC3E-403C-9EB8-00CE450C5238}">
      <dgm:prSet/>
      <dgm:spPr/>
      <dgm:t>
        <a:bodyPr/>
        <a:lstStyle/>
        <a:p>
          <a:endParaRPr lang="en-US"/>
        </a:p>
      </dgm:t>
    </dgm:pt>
    <dgm:pt modelId="{2C264559-EF4F-4270-A2E5-0A6AB0A84857}">
      <dgm:prSet/>
      <dgm:spPr/>
      <dgm:t>
        <a:bodyPr/>
        <a:lstStyle/>
        <a:p>
          <a:r>
            <a:rPr lang="en-US" dirty="0"/>
            <a:t>Firebase com Google Authentication</a:t>
          </a:r>
        </a:p>
      </dgm:t>
    </dgm:pt>
    <dgm:pt modelId="{5D05AEC7-70C7-4E86-B233-A8579870C53A}" type="parTrans" cxnId="{4AB3692D-036B-4700-ACE5-AAD0E6F063CD}">
      <dgm:prSet/>
      <dgm:spPr/>
      <dgm:t>
        <a:bodyPr/>
        <a:lstStyle/>
        <a:p>
          <a:endParaRPr lang="en-US"/>
        </a:p>
      </dgm:t>
    </dgm:pt>
    <dgm:pt modelId="{8973F45D-B968-41E3-9676-8A75D42DF058}" type="sibTrans" cxnId="{4AB3692D-036B-4700-ACE5-AAD0E6F063CD}">
      <dgm:prSet/>
      <dgm:spPr/>
      <dgm:t>
        <a:bodyPr/>
        <a:lstStyle/>
        <a:p>
          <a:endParaRPr lang="en-US"/>
        </a:p>
      </dgm:t>
    </dgm:pt>
    <dgm:pt modelId="{60F920DB-3013-45AA-B56F-7DAEA45C04F9}">
      <dgm:prSet/>
      <dgm:spPr/>
      <dgm:t>
        <a:bodyPr/>
        <a:lstStyle/>
        <a:p>
          <a:r>
            <a:rPr lang="en-US"/>
            <a:t>Mais elementos de gameplay</a:t>
          </a:r>
        </a:p>
      </dgm:t>
    </dgm:pt>
    <dgm:pt modelId="{119EFCF1-E28C-47E2-A42A-1FE70668E7B7}" type="parTrans" cxnId="{C4FE2517-EDCE-4A2A-BF5D-9A52A873F8A8}">
      <dgm:prSet/>
      <dgm:spPr/>
      <dgm:t>
        <a:bodyPr/>
        <a:lstStyle/>
        <a:p>
          <a:endParaRPr lang="en-US"/>
        </a:p>
      </dgm:t>
    </dgm:pt>
    <dgm:pt modelId="{43554E64-E170-4665-AA25-DDA820059F0E}" type="sibTrans" cxnId="{C4FE2517-EDCE-4A2A-BF5D-9A52A873F8A8}">
      <dgm:prSet/>
      <dgm:spPr/>
      <dgm:t>
        <a:bodyPr/>
        <a:lstStyle/>
        <a:p>
          <a:endParaRPr lang="en-US"/>
        </a:p>
      </dgm:t>
    </dgm:pt>
    <dgm:pt modelId="{31934AAF-E3B3-44D8-A7F5-C1E1C289FC54}">
      <dgm:prSet/>
      <dgm:spPr/>
      <dgm:t>
        <a:bodyPr/>
        <a:lstStyle/>
        <a:p>
          <a:r>
            <a:rPr lang="en-US"/>
            <a:t>Sessões de playtest</a:t>
          </a:r>
        </a:p>
      </dgm:t>
    </dgm:pt>
    <dgm:pt modelId="{89C8A981-A941-477A-BD65-4145810890A3}" type="parTrans" cxnId="{52251BB2-5B1B-46F0-B6C2-41F152AE6C52}">
      <dgm:prSet/>
      <dgm:spPr/>
      <dgm:t>
        <a:bodyPr/>
        <a:lstStyle/>
        <a:p>
          <a:endParaRPr lang="en-US"/>
        </a:p>
      </dgm:t>
    </dgm:pt>
    <dgm:pt modelId="{C8A47614-FA6F-45B1-A39E-F9334F242C7A}" type="sibTrans" cxnId="{52251BB2-5B1B-46F0-B6C2-41F152AE6C52}">
      <dgm:prSet/>
      <dgm:spPr/>
      <dgm:t>
        <a:bodyPr/>
        <a:lstStyle/>
        <a:p>
          <a:endParaRPr lang="en-US"/>
        </a:p>
      </dgm:t>
    </dgm:pt>
    <dgm:pt modelId="{EC157E07-63B4-4FB4-8156-79CDF8F58D0F}">
      <dgm:prSet/>
      <dgm:spPr/>
      <dgm:t>
        <a:bodyPr/>
        <a:lstStyle/>
        <a:p>
          <a:r>
            <a:rPr lang="en-US" dirty="0" err="1"/>
            <a:t>Finalizar</a:t>
          </a:r>
          <a:r>
            <a:rPr lang="en-US" dirty="0"/>
            <a:t> o </a:t>
          </a:r>
          <a:r>
            <a:rPr lang="en-US" dirty="0" err="1"/>
            <a:t>método</a:t>
          </a:r>
          <a:r>
            <a:rPr lang="en-US" dirty="0"/>
            <a:t> para </a:t>
          </a:r>
          <a:r>
            <a:rPr lang="en-US" dirty="0" err="1"/>
            <a:t>salvar</a:t>
          </a:r>
          <a:r>
            <a:rPr lang="en-US" dirty="0"/>
            <a:t> </a:t>
          </a:r>
          <a:r>
            <a:rPr lang="en-US" dirty="0" err="1"/>
            <a:t>os</a:t>
          </a:r>
          <a:r>
            <a:rPr lang="en-US" dirty="0"/>
            <a:t> logs das </a:t>
          </a:r>
          <a:r>
            <a:rPr lang="en-US" dirty="0" err="1"/>
            <a:t>partidas</a:t>
          </a:r>
          <a:r>
            <a:rPr lang="en-US" dirty="0"/>
            <a:t> e </a:t>
          </a:r>
          <a:r>
            <a:rPr lang="en-US" dirty="0" err="1"/>
            <a:t>informações</a:t>
          </a:r>
          <a:r>
            <a:rPr lang="en-US" dirty="0"/>
            <a:t> </a:t>
          </a:r>
          <a:r>
            <a:rPr lang="en-US" dirty="0" err="1"/>
            <a:t>sobre</a:t>
          </a:r>
          <a:r>
            <a:rPr lang="en-US" dirty="0"/>
            <a:t> </a:t>
          </a:r>
          <a:r>
            <a:rPr lang="en-US" dirty="0" err="1"/>
            <a:t>jogadores</a:t>
          </a:r>
          <a:endParaRPr lang="en-US" dirty="0"/>
        </a:p>
      </dgm:t>
    </dgm:pt>
    <dgm:pt modelId="{295FCA4A-4D1D-491A-8E02-AEFD0F47C692}" type="parTrans" cxnId="{65BBADA4-6A53-4FC4-BD4B-39C9896FC17A}">
      <dgm:prSet/>
      <dgm:spPr/>
      <dgm:t>
        <a:bodyPr/>
        <a:lstStyle/>
        <a:p>
          <a:endParaRPr lang="en-US"/>
        </a:p>
      </dgm:t>
    </dgm:pt>
    <dgm:pt modelId="{DCC204BF-AB71-48AF-8A18-D0B70EBF643F}" type="sibTrans" cxnId="{65BBADA4-6A53-4FC4-BD4B-39C9896FC17A}">
      <dgm:prSet/>
      <dgm:spPr/>
      <dgm:t>
        <a:bodyPr/>
        <a:lstStyle/>
        <a:p>
          <a:endParaRPr lang="en-US"/>
        </a:p>
      </dgm:t>
    </dgm:pt>
    <dgm:pt modelId="{93E65F49-250C-4B09-BDA4-891A3BD314E8}" type="pres">
      <dgm:prSet presAssocID="{014BFACC-E39F-4658-9D26-AD34703657CF}" presName="vert0" presStyleCnt="0">
        <dgm:presLayoutVars>
          <dgm:dir/>
          <dgm:animOne val="branch"/>
          <dgm:animLvl val="lvl"/>
        </dgm:presLayoutVars>
      </dgm:prSet>
      <dgm:spPr/>
    </dgm:pt>
    <dgm:pt modelId="{D6E4A039-768E-4D98-ADCD-1A904D7BE12F}" type="pres">
      <dgm:prSet presAssocID="{EC157E07-63B4-4FB4-8156-79CDF8F58D0F}" presName="thickLine" presStyleLbl="alignNode1" presStyleIdx="0" presStyleCnt="5"/>
      <dgm:spPr/>
    </dgm:pt>
    <dgm:pt modelId="{A82FF04C-0D0C-4CF9-AB04-20A05A007296}" type="pres">
      <dgm:prSet presAssocID="{EC157E07-63B4-4FB4-8156-79CDF8F58D0F}" presName="horz1" presStyleCnt="0"/>
      <dgm:spPr/>
    </dgm:pt>
    <dgm:pt modelId="{4153DA73-C68E-4C2D-A6D4-180691E338EB}" type="pres">
      <dgm:prSet presAssocID="{EC157E07-63B4-4FB4-8156-79CDF8F58D0F}" presName="tx1" presStyleLbl="revTx" presStyleIdx="0" presStyleCnt="5"/>
      <dgm:spPr/>
    </dgm:pt>
    <dgm:pt modelId="{BFA980BF-B2E1-4F5A-8398-BE3F3523CA87}" type="pres">
      <dgm:prSet presAssocID="{EC157E07-63B4-4FB4-8156-79CDF8F58D0F}" presName="vert1" presStyleCnt="0"/>
      <dgm:spPr/>
    </dgm:pt>
    <dgm:pt modelId="{AF4EC7E5-3041-4AD0-B7AF-E5224753678E}" type="pres">
      <dgm:prSet presAssocID="{D7FCEC90-8DE1-4BAE-B84D-CF41352D0A4E}" presName="thickLine" presStyleLbl="alignNode1" presStyleIdx="1" presStyleCnt="5"/>
      <dgm:spPr/>
    </dgm:pt>
    <dgm:pt modelId="{F3DD97EE-553C-4B32-A8FE-1896BCC73F45}" type="pres">
      <dgm:prSet presAssocID="{D7FCEC90-8DE1-4BAE-B84D-CF41352D0A4E}" presName="horz1" presStyleCnt="0"/>
      <dgm:spPr/>
    </dgm:pt>
    <dgm:pt modelId="{86A420B2-122D-4387-9F95-EFE21CD53D53}" type="pres">
      <dgm:prSet presAssocID="{D7FCEC90-8DE1-4BAE-B84D-CF41352D0A4E}" presName="tx1" presStyleLbl="revTx" presStyleIdx="1" presStyleCnt="5"/>
      <dgm:spPr/>
    </dgm:pt>
    <dgm:pt modelId="{79AE7866-29FB-40CA-97FF-529A5A610FA3}" type="pres">
      <dgm:prSet presAssocID="{D7FCEC90-8DE1-4BAE-B84D-CF41352D0A4E}" presName="vert1" presStyleCnt="0"/>
      <dgm:spPr/>
    </dgm:pt>
    <dgm:pt modelId="{89AF4456-9D53-43B3-AE9B-F90EE7D84E0E}" type="pres">
      <dgm:prSet presAssocID="{2C264559-EF4F-4270-A2E5-0A6AB0A84857}" presName="thickLine" presStyleLbl="alignNode1" presStyleIdx="2" presStyleCnt="5"/>
      <dgm:spPr/>
    </dgm:pt>
    <dgm:pt modelId="{C5239E60-9ADF-4DC7-B619-5BD6F1177F18}" type="pres">
      <dgm:prSet presAssocID="{2C264559-EF4F-4270-A2E5-0A6AB0A84857}" presName="horz1" presStyleCnt="0"/>
      <dgm:spPr/>
    </dgm:pt>
    <dgm:pt modelId="{DE372B11-3198-4A71-944E-8C6D10B1A423}" type="pres">
      <dgm:prSet presAssocID="{2C264559-EF4F-4270-A2E5-0A6AB0A84857}" presName="tx1" presStyleLbl="revTx" presStyleIdx="2" presStyleCnt="5"/>
      <dgm:spPr/>
    </dgm:pt>
    <dgm:pt modelId="{B98C7938-5EEB-4724-BDBA-CEE3E4D22D45}" type="pres">
      <dgm:prSet presAssocID="{2C264559-EF4F-4270-A2E5-0A6AB0A84857}" presName="vert1" presStyleCnt="0"/>
      <dgm:spPr/>
    </dgm:pt>
    <dgm:pt modelId="{2FE93F4D-784A-4655-949E-6D4168F86911}" type="pres">
      <dgm:prSet presAssocID="{60F920DB-3013-45AA-B56F-7DAEA45C04F9}" presName="thickLine" presStyleLbl="alignNode1" presStyleIdx="3" presStyleCnt="5"/>
      <dgm:spPr/>
    </dgm:pt>
    <dgm:pt modelId="{18580728-F7D7-49D9-BFBC-910A61D2502E}" type="pres">
      <dgm:prSet presAssocID="{60F920DB-3013-45AA-B56F-7DAEA45C04F9}" presName="horz1" presStyleCnt="0"/>
      <dgm:spPr/>
    </dgm:pt>
    <dgm:pt modelId="{44FBC070-921F-4C01-9259-96161D32B0ED}" type="pres">
      <dgm:prSet presAssocID="{60F920DB-3013-45AA-B56F-7DAEA45C04F9}" presName="tx1" presStyleLbl="revTx" presStyleIdx="3" presStyleCnt="5"/>
      <dgm:spPr/>
    </dgm:pt>
    <dgm:pt modelId="{45A85334-5306-413B-BDFC-8CA5F79C61E2}" type="pres">
      <dgm:prSet presAssocID="{60F920DB-3013-45AA-B56F-7DAEA45C04F9}" presName="vert1" presStyleCnt="0"/>
      <dgm:spPr/>
    </dgm:pt>
    <dgm:pt modelId="{0242AF85-82B7-4B1F-A507-C919F87F58F5}" type="pres">
      <dgm:prSet presAssocID="{31934AAF-E3B3-44D8-A7F5-C1E1C289FC54}" presName="thickLine" presStyleLbl="alignNode1" presStyleIdx="4" presStyleCnt="5"/>
      <dgm:spPr/>
    </dgm:pt>
    <dgm:pt modelId="{F5FDFF92-1546-4718-A408-358FCA2E41D8}" type="pres">
      <dgm:prSet presAssocID="{31934AAF-E3B3-44D8-A7F5-C1E1C289FC54}" presName="horz1" presStyleCnt="0"/>
      <dgm:spPr/>
    </dgm:pt>
    <dgm:pt modelId="{F484551B-2E29-49C8-93AE-B7D0F02C4452}" type="pres">
      <dgm:prSet presAssocID="{31934AAF-E3B3-44D8-A7F5-C1E1C289FC54}" presName="tx1" presStyleLbl="revTx" presStyleIdx="4" presStyleCnt="5"/>
      <dgm:spPr/>
    </dgm:pt>
    <dgm:pt modelId="{116E6181-67EA-4399-A423-857D99AB1BC9}" type="pres">
      <dgm:prSet presAssocID="{31934AAF-E3B3-44D8-A7F5-C1E1C289FC54}" presName="vert1" presStyleCnt="0"/>
      <dgm:spPr/>
    </dgm:pt>
  </dgm:ptLst>
  <dgm:cxnLst>
    <dgm:cxn modelId="{C4FE2517-EDCE-4A2A-BF5D-9A52A873F8A8}" srcId="{014BFACC-E39F-4658-9D26-AD34703657CF}" destId="{60F920DB-3013-45AA-B56F-7DAEA45C04F9}" srcOrd="3" destOrd="0" parTransId="{119EFCF1-E28C-47E2-A42A-1FE70668E7B7}" sibTransId="{43554E64-E170-4665-AA25-DDA820059F0E}"/>
    <dgm:cxn modelId="{4AB3692D-036B-4700-ACE5-AAD0E6F063CD}" srcId="{014BFACC-E39F-4658-9D26-AD34703657CF}" destId="{2C264559-EF4F-4270-A2E5-0A6AB0A84857}" srcOrd="2" destOrd="0" parTransId="{5D05AEC7-70C7-4E86-B233-A8579870C53A}" sibTransId="{8973F45D-B968-41E3-9676-8A75D42DF058}"/>
    <dgm:cxn modelId="{FAADC15E-27DE-4264-BF2B-F7B649510083}" type="presOf" srcId="{60F920DB-3013-45AA-B56F-7DAEA45C04F9}" destId="{44FBC070-921F-4C01-9259-96161D32B0ED}" srcOrd="0" destOrd="0" presId="urn:microsoft.com/office/officeart/2008/layout/LinedList"/>
    <dgm:cxn modelId="{92CD9C72-3157-47B7-B9A4-EDDB629D5920}" type="presOf" srcId="{31934AAF-E3B3-44D8-A7F5-C1E1C289FC54}" destId="{F484551B-2E29-49C8-93AE-B7D0F02C4452}" srcOrd="0" destOrd="0" presId="urn:microsoft.com/office/officeart/2008/layout/LinedList"/>
    <dgm:cxn modelId="{D1A57F91-E587-438B-9A15-15F04A4F45BD}" type="presOf" srcId="{014BFACC-E39F-4658-9D26-AD34703657CF}" destId="{93E65F49-250C-4B09-BDA4-891A3BD314E8}" srcOrd="0" destOrd="0" presId="urn:microsoft.com/office/officeart/2008/layout/LinedList"/>
    <dgm:cxn modelId="{63C1519A-48DF-45F2-B8CD-BC9A7F107FA4}" type="presOf" srcId="{2C264559-EF4F-4270-A2E5-0A6AB0A84857}" destId="{DE372B11-3198-4A71-944E-8C6D10B1A423}" srcOrd="0" destOrd="0" presId="urn:microsoft.com/office/officeart/2008/layout/LinedList"/>
    <dgm:cxn modelId="{65BBADA4-6A53-4FC4-BD4B-39C9896FC17A}" srcId="{014BFACC-E39F-4658-9D26-AD34703657CF}" destId="{EC157E07-63B4-4FB4-8156-79CDF8F58D0F}" srcOrd="0" destOrd="0" parTransId="{295FCA4A-4D1D-491A-8E02-AEFD0F47C692}" sibTransId="{DCC204BF-AB71-48AF-8A18-D0B70EBF643F}"/>
    <dgm:cxn modelId="{52251BB2-5B1B-46F0-B6C2-41F152AE6C52}" srcId="{014BFACC-E39F-4658-9D26-AD34703657CF}" destId="{31934AAF-E3B3-44D8-A7F5-C1E1C289FC54}" srcOrd="4" destOrd="0" parTransId="{89C8A981-A941-477A-BD65-4145810890A3}" sibTransId="{C8A47614-FA6F-45B1-A39E-F9334F242C7A}"/>
    <dgm:cxn modelId="{A7ED83DA-D830-42E8-B118-AC293A9E14C0}" type="presOf" srcId="{D7FCEC90-8DE1-4BAE-B84D-CF41352D0A4E}" destId="{86A420B2-122D-4387-9F95-EFE21CD53D53}" srcOrd="0" destOrd="0" presId="urn:microsoft.com/office/officeart/2008/layout/LinedList"/>
    <dgm:cxn modelId="{A660ABE4-FC3E-403C-9EB8-00CE450C5238}" srcId="{014BFACC-E39F-4658-9D26-AD34703657CF}" destId="{D7FCEC90-8DE1-4BAE-B84D-CF41352D0A4E}" srcOrd="1" destOrd="0" parTransId="{D7FB7035-7755-4003-AF11-DAD0E4DEA30F}" sibTransId="{9270FE87-DA30-4FCB-A4F7-8BAFA1B31D22}"/>
    <dgm:cxn modelId="{F6283BFE-EAB1-4BD6-88CE-D121615CC957}" type="presOf" srcId="{EC157E07-63B4-4FB4-8156-79CDF8F58D0F}" destId="{4153DA73-C68E-4C2D-A6D4-180691E338EB}" srcOrd="0" destOrd="0" presId="urn:microsoft.com/office/officeart/2008/layout/LinedList"/>
    <dgm:cxn modelId="{E3E90CBD-AF80-4F7E-B927-E8537AC55CD9}" type="presParOf" srcId="{93E65F49-250C-4B09-BDA4-891A3BD314E8}" destId="{D6E4A039-768E-4D98-ADCD-1A904D7BE12F}" srcOrd="0" destOrd="0" presId="urn:microsoft.com/office/officeart/2008/layout/LinedList"/>
    <dgm:cxn modelId="{BDC6C162-563A-45F0-A881-D01CD32D2652}" type="presParOf" srcId="{93E65F49-250C-4B09-BDA4-891A3BD314E8}" destId="{A82FF04C-0D0C-4CF9-AB04-20A05A007296}" srcOrd="1" destOrd="0" presId="urn:microsoft.com/office/officeart/2008/layout/LinedList"/>
    <dgm:cxn modelId="{CCE674FC-B945-44F7-9D29-E4DA9C4BA528}" type="presParOf" srcId="{A82FF04C-0D0C-4CF9-AB04-20A05A007296}" destId="{4153DA73-C68E-4C2D-A6D4-180691E338EB}" srcOrd="0" destOrd="0" presId="urn:microsoft.com/office/officeart/2008/layout/LinedList"/>
    <dgm:cxn modelId="{42A3E1B2-B527-4D09-B8E1-C3F0D281B2D5}" type="presParOf" srcId="{A82FF04C-0D0C-4CF9-AB04-20A05A007296}" destId="{BFA980BF-B2E1-4F5A-8398-BE3F3523CA87}" srcOrd="1" destOrd="0" presId="urn:microsoft.com/office/officeart/2008/layout/LinedList"/>
    <dgm:cxn modelId="{A0ADEF61-1E4A-4555-A2F9-319F4832D3DE}" type="presParOf" srcId="{93E65F49-250C-4B09-BDA4-891A3BD314E8}" destId="{AF4EC7E5-3041-4AD0-B7AF-E5224753678E}" srcOrd="2" destOrd="0" presId="urn:microsoft.com/office/officeart/2008/layout/LinedList"/>
    <dgm:cxn modelId="{356AC3FA-7382-4DD1-9318-D40CA181A9A9}" type="presParOf" srcId="{93E65F49-250C-4B09-BDA4-891A3BD314E8}" destId="{F3DD97EE-553C-4B32-A8FE-1896BCC73F45}" srcOrd="3" destOrd="0" presId="urn:microsoft.com/office/officeart/2008/layout/LinedList"/>
    <dgm:cxn modelId="{C3D9FE8D-4DF4-4B63-A9E4-E3D5134A21DE}" type="presParOf" srcId="{F3DD97EE-553C-4B32-A8FE-1896BCC73F45}" destId="{86A420B2-122D-4387-9F95-EFE21CD53D53}" srcOrd="0" destOrd="0" presId="urn:microsoft.com/office/officeart/2008/layout/LinedList"/>
    <dgm:cxn modelId="{AAA914AC-6EA3-4389-898A-50A0BB769210}" type="presParOf" srcId="{F3DD97EE-553C-4B32-A8FE-1896BCC73F45}" destId="{79AE7866-29FB-40CA-97FF-529A5A610FA3}" srcOrd="1" destOrd="0" presId="urn:microsoft.com/office/officeart/2008/layout/LinedList"/>
    <dgm:cxn modelId="{34577425-C18C-4819-856D-56904313A8C1}" type="presParOf" srcId="{93E65F49-250C-4B09-BDA4-891A3BD314E8}" destId="{89AF4456-9D53-43B3-AE9B-F90EE7D84E0E}" srcOrd="4" destOrd="0" presId="urn:microsoft.com/office/officeart/2008/layout/LinedList"/>
    <dgm:cxn modelId="{D27BDB52-F4FA-4787-BFE9-7C3DD834DAB0}" type="presParOf" srcId="{93E65F49-250C-4B09-BDA4-891A3BD314E8}" destId="{C5239E60-9ADF-4DC7-B619-5BD6F1177F18}" srcOrd="5" destOrd="0" presId="urn:microsoft.com/office/officeart/2008/layout/LinedList"/>
    <dgm:cxn modelId="{E55B8844-D354-4AE7-A6D5-4D4F4ACD084D}" type="presParOf" srcId="{C5239E60-9ADF-4DC7-B619-5BD6F1177F18}" destId="{DE372B11-3198-4A71-944E-8C6D10B1A423}" srcOrd="0" destOrd="0" presId="urn:microsoft.com/office/officeart/2008/layout/LinedList"/>
    <dgm:cxn modelId="{F879941D-3509-43ED-883D-DBB8D034BFA1}" type="presParOf" srcId="{C5239E60-9ADF-4DC7-B619-5BD6F1177F18}" destId="{B98C7938-5EEB-4724-BDBA-CEE3E4D22D45}" srcOrd="1" destOrd="0" presId="urn:microsoft.com/office/officeart/2008/layout/LinedList"/>
    <dgm:cxn modelId="{7027D8A8-CD06-4BDE-8FC9-5D9F11B519F1}" type="presParOf" srcId="{93E65F49-250C-4B09-BDA4-891A3BD314E8}" destId="{2FE93F4D-784A-4655-949E-6D4168F86911}" srcOrd="6" destOrd="0" presId="urn:microsoft.com/office/officeart/2008/layout/LinedList"/>
    <dgm:cxn modelId="{805239B5-B035-45D2-B68D-2DFD58050148}" type="presParOf" srcId="{93E65F49-250C-4B09-BDA4-891A3BD314E8}" destId="{18580728-F7D7-49D9-BFBC-910A61D2502E}" srcOrd="7" destOrd="0" presId="urn:microsoft.com/office/officeart/2008/layout/LinedList"/>
    <dgm:cxn modelId="{4DE47A6E-E8B1-4285-B0CB-022732C7293B}" type="presParOf" srcId="{18580728-F7D7-49D9-BFBC-910A61D2502E}" destId="{44FBC070-921F-4C01-9259-96161D32B0ED}" srcOrd="0" destOrd="0" presId="urn:microsoft.com/office/officeart/2008/layout/LinedList"/>
    <dgm:cxn modelId="{1B590956-D3FC-4779-9137-13B19AC2E0C3}" type="presParOf" srcId="{18580728-F7D7-49D9-BFBC-910A61D2502E}" destId="{45A85334-5306-413B-BDFC-8CA5F79C61E2}" srcOrd="1" destOrd="0" presId="urn:microsoft.com/office/officeart/2008/layout/LinedList"/>
    <dgm:cxn modelId="{3C5126FE-CD7F-4FDB-B6F6-6974418C6FEA}" type="presParOf" srcId="{93E65F49-250C-4B09-BDA4-891A3BD314E8}" destId="{0242AF85-82B7-4B1F-A507-C919F87F58F5}" srcOrd="8" destOrd="0" presId="urn:microsoft.com/office/officeart/2008/layout/LinedList"/>
    <dgm:cxn modelId="{0FECD8D9-FCAC-442E-917A-28542D9FAADD}" type="presParOf" srcId="{93E65F49-250C-4B09-BDA4-891A3BD314E8}" destId="{F5FDFF92-1546-4718-A408-358FCA2E41D8}" srcOrd="9" destOrd="0" presId="urn:microsoft.com/office/officeart/2008/layout/LinedList"/>
    <dgm:cxn modelId="{99BACA74-45C4-4B12-B676-6200F36A8349}" type="presParOf" srcId="{F5FDFF92-1546-4718-A408-358FCA2E41D8}" destId="{F484551B-2E29-49C8-93AE-B7D0F02C4452}" srcOrd="0" destOrd="0" presId="urn:microsoft.com/office/officeart/2008/layout/LinedList"/>
    <dgm:cxn modelId="{3B17613A-3C5C-4F93-8426-FF25D9AD28AF}" type="presParOf" srcId="{F5FDFF92-1546-4718-A408-358FCA2E41D8}" destId="{116E6181-67EA-4399-A423-857D99AB1BC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46638F-92EE-4E41-A0FB-3B064D8BE507}">
      <dsp:nvSpPr>
        <dsp:cNvPr id="0" name=""/>
        <dsp:cNvSpPr/>
      </dsp:nvSpPr>
      <dsp:spPr>
        <a:xfrm>
          <a:off x="1215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Scripts ‘Managers’</a:t>
          </a:r>
        </a:p>
      </dsp:txBody>
      <dsp:txXfrm>
        <a:off x="21674" y="351693"/>
        <a:ext cx="1356131" cy="657606"/>
      </dsp:txXfrm>
    </dsp:sp>
    <dsp:sp modelId="{41148075-3058-408B-8A9E-95749B13E388}">
      <dsp:nvSpPr>
        <dsp:cNvPr id="0" name=""/>
        <dsp:cNvSpPr/>
      </dsp:nvSpPr>
      <dsp:spPr>
        <a:xfrm>
          <a:off x="140920" y="1029759"/>
          <a:ext cx="139704" cy="5238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3893"/>
              </a:lnTo>
              <a:lnTo>
                <a:pt x="139704" y="523893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A239A4-480A-438D-B2FB-A20B3F4EC906}">
      <dsp:nvSpPr>
        <dsp:cNvPr id="0" name=""/>
        <dsp:cNvSpPr/>
      </dsp:nvSpPr>
      <dsp:spPr>
        <a:xfrm>
          <a:off x="280625" y="1204391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BoardManager</a:t>
          </a:r>
          <a:endParaRPr lang="en-US" sz="1000" kern="1200" dirty="0"/>
        </a:p>
      </dsp:txBody>
      <dsp:txXfrm>
        <a:off x="301084" y="1224850"/>
        <a:ext cx="1076721" cy="657606"/>
      </dsp:txXfrm>
    </dsp:sp>
    <dsp:sp modelId="{B28DCF15-E75F-4BFB-929F-C7F3D28FF48C}">
      <dsp:nvSpPr>
        <dsp:cNvPr id="0" name=""/>
        <dsp:cNvSpPr/>
      </dsp:nvSpPr>
      <dsp:spPr>
        <a:xfrm>
          <a:off x="140920" y="1029759"/>
          <a:ext cx="139704" cy="13970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97049"/>
              </a:lnTo>
              <a:lnTo>
                <a:pt x="139704" y="139704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256408-59DD-40D1-8906-22C8540D1AAA}">
      <dsp:nvSpPr>
        <dsp:cNvPr id="0" name=""/>
        <dsp:cNvSpPr/>
      </dsp:nvSpPr>
      <dsp:spPr>
        <a:xfrm>
          <a:off x="280625" y="2077547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GameManager</a:t>
          </a:r>
          <a:endParaRPr lang="en-US" sz="1000" kern="1200" dirty="0"/>
        </a:p>
      </dsp:txBody>
      <dsp:txXfrm>
        <a:off x="301084" y="2098006"/>
        <a:ext cx="1076721" cy="657606"/>
      </dsp:txXfrm>
    </dsp:sp>
    <dsp:sp modelId="{5496437C-71CD-48BA-B12F-D31DA4B28211}">
      <dsp:nvSpPr>
        <dsp:cNvPr id="0" name=""/>
        <dsp:cNvSpPr/>
      </dsp:nvSpPr>
      <dsp:spPr>
        <a:xfrm>
          <a:off x="140920" y="1029759"/>
          <a:ext cx="139704" cy="22702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0205"/>
              </a:lnTo>
              <a:lnTo>
                <a:pt x="139704" y="2270205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08FF97-7729-4863-8381-447BFD43CEB1}">
      <dsp:nvSpPr>
        <dsp:cNvPr id="0" name=""/>
        <dsp:cNvSpPr/>
      </dsp:nvSpPr>
      <dsp:spPr>
        <a:xfrm>
          <a:off x="280625" y="2950703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UXManager</a:t>
          </a:r>
          <a:endParaRPr lang="en-US" sz="1000" kern="1200" dirty="0"/>
        </a:p>
      </dsp:txBody>
      <dsp:txXfrm>
        <a:off x="301084" y="2971162"/>
        <a:ext cx="1076721" cy="657606"/>
      </dsp:txXfrm>
    </dsp:sp>
    <dsp:sp modelId="{349EBD11-632D-415A-A659-3DD6477B8C4D}">
      <dsp:nvSpPr>
        <dsp:cNvPr id="0" name=""/>
        <dsp:cNvSpPr/>
      </dsp:nvSpPr>
      <dsp:spPr>
        <a:xfrm>
          <a:off x="140920" y="1029759"/>
          <a:ext cx="139704" cy="31433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43361"/>
              </a:lnTo>
              <a:lnTo>
                <a:pt x="139704" y="3143361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2FB95-8F46-4531-9B1F-96D6D7089FA5}">
      <dsp:nvSpPr>
        <dsp:cNvPr id="0" name=""/>
        <dsp:cNvSpPr/>
      </dsp:nvSpPr>
      <dsp:spPr>
        <a:xfrm>
          <a:off x="280625" y="3823859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EnemyCoordinator</a:t>
          </a:r>
          <a:endParaRPr lang="en-US" sz="1000" kern="1200" dirty="0"/>
        </a:p>
      </dsp:txBody>
      <dsp:txXfrm>
        <a:off x="301084" y="3844318"/>
        <a:ext cx="1076721" cy="657606"/>
      </dsp:txXfrm>
    </dsp:sp>
    <dsp:sp modelId="{CEF517E0-D50C-4A5B-9F39-9D9879FEF269}">
      <dsp:nvSpPr>
        <dsp:cNvPr id="0" name=""/>
        <dsp:cNvSpPr/>
      </dsp:nvSpPr>
      <dsp:spPr>
        <a:xfrm>
          <a:off x="140920" y="1029759"/>
          <a:ext cx="139704" cy="40165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16517"/>
              </a:lnTo>
              <a:lnTo>
                <a:pt x="139704" y="4016517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108F44-77C8-4C6A-9AA0-FB141E2BBF4A}">
      <dsp:nvSpPr>
        <dsp:cNvPr id="0" name=""/>
        <dsp:cNvSpPr/>
      </dsp:nvSpPr>
      <dsp:spPr>
        <a:xfrm>
          <a:off x="280625" y="4697015"/>
          <a:ext cx="1117639" cy="69852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2700" rIns="1905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EventManager</a:t>
          </a:r>
          <a:endParaRPr lang="en-US" sz="1000" kern="1200" dirty="0"/>
        </a:p>
      </dsp:txBody>
      <dsp:txXfrm>
        <a:off x="301084" y="4717474"/>
        <a:ext cx="1076721" cy="657606"/>
      </dsp:txXfrm>
    </dsp:sp>
    <dsp:sp modelId="{BE9951BB-0400-4ADE-89EA-03E7CB3E841B}">
      <dsp:nvSpPr>
        <dsp:cNvPr id="0" name=""/>
        <dsp:cNvSpPr/>
      </dsp:nvSpPr>
      <dsp:spPr>
        <a:xfrm>
          <a:off x="1747527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Entity</a:t>
          </a:r>
        </a:p>
      </dsp:txBody>
      <dsp:txXfrm>
        <a:off x="1767986" y="351693"/>
        <a:ext cx="1356131" cy="657606"/>
      </dsp:txXfrm>
    </dsp:sp>
    <dsp:sp modelId="{8DA9BF23-5444-4233-BEEE-852349D74866}">
      <dsp:nvSpPr>
        <dsp:cNvPr id="0" name=""/>
        <dsp:cNvSpPr/>
      </dsp:nvSpPr>
      <dsp:spPr>
        <a:xfrm>
          <a:off x="3493839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Character </a:t>
          </a:r>
        </a:p>
      </dsp:txBody>
      <dsp:txXfrm>
        <a:off x="3514298" y="351693"/>
        <a:ext cx="1356131" cy="657606"/>
      </dsp:txXfrm>
    </dsp:sp>
    <dsp:sp modelId="{F636C63F-AB3E-4675-B8F1-B971BF115781}">
      <dsp:nvSpPr>
        <dsp:cNvPr id="0" name=""/>
        <dsp:cNvSpPr/>
      </dsp:nvSpPr>
      <dsp:spPr>
        <a:xfrm>
          <a:off x="5240151" y="331234"/>
          <a:ext cx="1397049" cy="69852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Classe</a:t>
          </a:r>
          <a:r>
            <a:rPr lang="en-US" sz="2200" kern="1200" dirty="0"/>
            <a:t> </a:t>
          </a:r>
          <a:r>
            <a:rPr lang="en-US" sz="2200" kern="1200" dirty="0" err="1"/>
            <a:t>SpecialTile</a:t>
          </a:r>
          <a:endParaRPr lang="en-US" sz="2200" kern="1200" dirty="0"/>
        </a:p>
      </dsp:txBody>
      <dsp:txXfrm>
        <a:off x="5260610" y="351693"/>
        <a:ext cx="1356131" cy="6576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F1D324-35A9-4C79-BCFB-D07B43B3BCF6}">
      <dsp:nvSpPr>
        <dsp:cNvPr id="0" name=""/>
        <dsp:cNvSpPr/>
      </dsp:nvSpPr>
      <dsp:spPr>
        <a:xfrm>
          <a:off x="1650245" y="0"/>
          <a:ext cx="2395830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Gerador de níveis procedural e </a:t>
          </a:r>
          <a:br>
            <a:rPr lang="pt-BR" sz="1100" kern="1200" dirty="0"/>
          </a:br>
          <a:r>
            <a:rPr lang="pt-BR" sz="1100" kern="1200" dirty="0" err="1"/>
            <a:t>pré</a:t>
          </a:r>
          <a:r>
            <a:rPr lang="pt-BR" sz="1100" kern="1200" dirty="0"/>
            <a:t>-configurados;</a:t>
          </a:r>
          <a:endParaRPr lang="en-US" sz="1100" kern="1200" dirty="0"/>
        </a:p>
      </dsp:txBody>
      <dsp:txXfrm>
        <a:off x="1674818" y="24573"/>
        <a:ext cx="2346684" cy="789829"/>
      </dsp:txXfrm>
    </dsp:sp>
    <dsp:sp modelId="{B1C32A12-55F1-48D1-A33F-E52906E8CB39}">
      <dsp:nvSpPr>
        <dsp:cNvPr id="0" name=""/>
        <dsp:cNvSpPr/>
      </dsp:nvSpPr>
      <dsp:spPr>
        <a:xfrm>
          <a:off x="1650245" y="967899"/>
          <a:ext cx="2701402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10 níveis pré-montados para introduzir os elementos do jogo e capturar informações do jogador;</a:t>
          </a:r>
          <a:endParaRPr lang="en-US" sz="1100" kern="1200" dirty="0"/>
        </a:p>
      </dsp:txBody>
      <dsp:txXfrm>
        <a:off x="1674818" y="992472"/>
        <a:ext cx="2652256" cy="789829"/>
      </dsp:txXfrm>
    </dsp:sp>
    <dsp:sp modelId="{67721444-42B5-4F52-8FCE-8C9395EEFEBB}">
      <dsp:nvSpPr>
        <dsp:cNvPr id="0" name=""/>
        <dsp:cNvSpPr/>
      </dsp:nvSpPr>
      <dsp:spPr>
        <a:xfrm>
          <a:off x="1650245" y="1932722"/>
          <a:ext cx="2731387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 dirty="0"/>
            <a:t>Personagem principal com 3 poderes, ataque básico e movimentação estendida/configurável de até 5 casas;</a:t>
          </a:r>
          <a:endParaRPr lang="en-US" sz="1100" kern="1200" dirty="0"/>
        </a:p>
      </dsp:txBody>
      <dsp:txXfrm>
        <a:off x="1674818" y="1957295"/>
        <a:ext cx="2682241" cy="789829"/>
      </dsp:txXfrm>
    </dsp:sp>
    <dsp:sp modelId="{B53F8E41-8962-4D73-B73A-CA0E45BA0835}">
      <dsp:nvSpPr>
        <dsp:cNvPr id="0" name=""/>
        <dsp:cNvSpPr/>
      </dsp:nvSpPr>
      <dsp:spPr>
        <a:xfrm>
          <a:off x="1650245" y="2897544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Sons;</a:t>
          </a:r>
        </a:p>
      </dsp:txBody>
      <dsp:txXfrm>
        <a:off x="1674818" y="2922117"/>
        <a:ext cx="1628805" cy="789829"/>
      </dsp:txXfrm>
    </dsp:sp>
    <dsp:sp modelId="{2E7F8041-C3D9-48C3-B194-D4CD5A553B10}">
      <dsp:nvSpPr>
        <dsp:cNvPr id="0" name=""/>
        <dsp:cNvSpPr/>
      </dsp:nvSpPr>
      <dsp:spPr>
        <a:xfrm>
          <a:off x="1650245" y="3862366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100" kern="1200"/>
            <a:t>Efeitos especiais (explosões, partículas, etc.);</a:t>
          </a:r>
          <a:endParaRPr lang="en-US" sz="1100" kern="1200"/>
        </a:p>
      </dsp:txBody>
      <dsp:txXfrm>
        <a:off x="1674818" y="3886939"/>
        <a:ext cx="1628805" cy="789829"/>
      </dsp:txXfrm>
    </dsp:sp>
    <dsp:sp modelId="{FB31F4E6-92DC-4AF4-AFA9-02FDA6647CD5}">
      <dsp:nvSpPr>
        <dsp:cNvPr id="0" name=""/>
        <dsp:cNvSpPr/>
      </dsp:nvSpPr>
      <dsp:spPr>
        <a:xfrm>
          <a:off x="1650245" y="4827189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3 </a:t>
          </a:r>
          <a:r>
            <a:rPr lang="en-US" sz="1100" kern="1200" dirty="0" err="1"/>
            <a:t>Inimigos</a:t>
          </a:r>
          <a:r>
            <a:rPr lang="en-US" sz="1100" kern="1200" dirty="0"/>
            <a:t> (</a:t>
          </a:r>
          <a:r>
            <a:rPr lang="en-US" sz="1100" kern="1200" dirty="0" err="1"/>
            <a:t>Movimentação</a:t>
          </a:r>
          <a:r>
            <a:rPr lang="en-US" sz="1100" kern="1200" dirty="0"/>
            <a:t> </a:t>
          </a:r>
          <a:r>
            <a:rPr lang="en-US" sz="1100" kern="1200" dirty="0" err="1"/>
            <a:t>por</a:t>
          </a:r>
          <a:r>
            <a:rPr lang="en-US" sz="1100" kern="1200" dirty="0"/>
            <a:t> A*):</a:t>
          </a:r>
        </a:p>
      </dsp:txBody>
      <dsp:txXfrm>
        <a:off x="1674818" y="4851762"/>
        <a:ext cx="1628805" cy="789829"/>
      </dsp:txXfrm>
    </dsp:sp>
    <dsp:sp modelId="{3F59E52A-A618-4243-A05F-F068E5F7F77E}">
      <dsp:nvSpPr>
        <dsp:cNvPr id="0" name=""/>
        <dsp:cNvSpPr/>
      </dsp:nvSpPr>
      <dsp:spPr>
        <a:xfrm rot="18289469">
          <a:off x="3076130" y="4752884"/>
          <a:ext cx="117531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175315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34405" y="4734883"/>
        <a:ext cx="58765" cy="58765"/>
      </dsp:txXfrm>
    </dsp:sp>
    <dsp:sp modelId="{BB127979-11CF-4F6E-B6DB-724C039FEF0E}">
      <dsp:nvSpPr>
        <dsp:cNvPr id="0" name=""/>
        <dsp:cNvSpPr/>
      </dsp:nvSpPr>
      <dsp:spPr>
        <a:xfrm>
          <a:off x="3999378" y="3862366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RockMonster:</a:t>
          </a:r>
        </a:p>
      </dsp:txBody>
      <dsp:txXfrm>
        <a:off x="4023951" y="3886939"/>
        <a:ext cx="1628805" cy="789829"/>
      </dsp:txXfrm>
    </dsp:sp>
    <dsp:sp modelId="{E3A8A567-34C3-416A-BE13-8B5E8EDD6D60}">
      <dsp:nvSpPr>
        <dsp:cNvPr id="0" name=""/>
        <dsp:cNvSpPr/>
      </dsp:nvSpPr>
      <dsp:spPr>
        <a:xfrm>
          <a:off x="3328197" y="5235295"/>
          <a:ext cx="671180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671180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47008" y="5229897"/>
        <a:ext cx="33559" cy="33559"/>
      </dsp:txXfrm>
    </dsp:sp>
    <dsp:sp modelId="{AD800D2A-ED89-4562-AA60-60FAB618D755}">
      <dsp:nvSpPr>
        <dsp:cNvPr id="0" name=""/>
        <dsp:cNvSpPr/>
      </dsp:nvSpPr>
      <dsp:spPr>
        <a:xfrm>
          <a:off x="3999378" y="4827189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Veno-Alien</a:t>
          </a:r>
        </a:p>
      </dsp:txBody>
      <dsp:txXfrm>
        <a:off x="4023951" y="4851762"/>
        <a:ext cx="1628805" cy="789829"/>
      </dsp:txXfrm>
    </dsp:sp>
    <dsp:sp modelId="{1FF994F8-CCF5-406C-A1AF-97A60100ED29}">
      <dsp:nvSpPr>
        <dsp:cNvPr id="0" name=""/>
        <dsp:cNvSpPr/>
      </dsp:nvSpPr>
      <dsp:spPr>
        <a:xfrm rot="3310531">
          <a:off x="3076130" y="5717706"/>
          <a:ext cx="117531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175315" y="11381"/>
              </a:lnTo>
            </a:path>
          </a:pathLst>
        </a:custGeom>
        <a:noFill/>
        <a:ln w="12700" cap="flat" cmpd="sng" algn="in">
          <a:solidFill>
            <a:schemeClr val="accent3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34405" y="5699705"/>
        <a:ext cx="58765" cy="58765"/>
      </dsp:txXfrm>
    </dsp:sp>
    <dsp:sp modelId="{A91C25A9-E56D-40F3-B751-A88A9ED30DBD}">
      <dsp:nvSpPr>
        <dsp:cNvPr id="0" name=""/>
        <dsp:cNvSpPr/>
      </dsp:nvSpPr>
      <dsp:spPr>
        <a:xfrm>
          <a:off x="3999378" y="5792011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tint val="99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LavaThing</a:t>
          </a:r>
        </a:p>
      </dsp:txBody>
      <dsp:txXfrm>
        <a:off x="4023951" y="5816584"/>
        <a:ext cx="1628805" cy="789829"/>
      </dsp:txXfrm>
    </dsp:sp>
    <dsp:sp modelId="{4B526276-0C1C-42B9-86E7-AFB44CFCFCAB}">
      <dsp:nvSpPr>
        <dsp:cNvPr id="0" name=""/>
        <dsp:cNvSpPr/>
      </dsp:nvSpPr>
      <dsp:spPr>
        <a:xfrm>
          <a:off x="1650245" y="5792011"/>
          <a:ext cx="1677951" cy="838975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2 Obstáculos estáticos</a:t>
          </a:r>
        </a:p>
      </dsp:txBody>
      <dsp:txXfrm>
        <a:off x="1674818" y="5816584"/>
        <a:ext cx="1628805" cy="7898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E4A039-768E-4D98-ADCD-1A904D7BE12F}">
      <dsp:nvSpPr>
        <dsp:cNvPr id="0" name=""/>
        <dsp:cNvSpPr/>
      </dsp:nvSpPr>
      <dsp:spPr>
        <a:xfrm>
          <a:off x="0" y="66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153DA73-C68E-4C2D-A6D4-180691E338EB}">
      <dsp:nvSpPr>
        <dsp:cNvPr id="0" name=""/>
        <dsp:cNvSpPr/>
      </dsp:nvSpPr>
      <dsp:spPr>
        <a:xfrm>
          <a:off x="0" y="66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Finalizar</a:t>
          </a:r>
          <a:r>
            <a:rPr lang="en-US" sz="2700" kern="1200" dirty="0"/>
            <a:t> o </a:t>
          </a:r>
          <a:r>
            <a:rPr lang="en-US" sz="2700" kern="1200" dirty="0" err="1"/>
            <a:t>método</a:t>
          </a:r>
          <a:r>
            <a:rPr lang="en-US" sz="2700" kern="1200" dirty="0"/>
            <a:t> para </a:t>
          </a:r>
          <a:r>
            <a:rPr lang="en-US" sz="2700" kern="1200" dirty="0" err="1"/>
            <a:t>salvar</a:t>
          </a:r>
          <a:r>
            <a:rPr lang="en-US" sz="2700" kern="1200" dirty="0"/>
            <a:t> </a:t>
          </a:r>
          <a:r>
            <a:rPr lang="en-US" sz="2700" kern="1200" dirty="0" err="1"/>
            <a:t>os</a:t>
          </a:r>
          <a:r>
            <a:rPr lang="en-US" sz="2700" kern="1200" dirty="0"/>
            <a:t> logs das </a:t>
          </a:r>
          <a:r>
            <a:rPr lang="en-US" sz="2700" kern="1200" dirty="0" err="1"/>
            <a:t>partidas</a:t>
          </a:r>
          <a:r>
            <a:rPr lang="en-US" sz="2700" kern="1200" dirty="0"/>
            <a:t> e </a:t>
          </a:r>
          <a:r>
            <a:rPr lang="en-US" sz="2700" kern="1200" dirty="0" err="1"/>
            <a:t>informações</a:t>
          </a:r>
          <a:r>
            <a:rPr lang="en-US" sz="2700" kern="1200" dirty="0"/>
            <a:t> </a:t>
          </a:r>
          <a:r>
            <a:rPr lang="en-US" sz="2700" kern="1200" dirty="0" err="1"/>
            <a:t>sobre</a:t>
          </a:r>
          <a:r>
            <a:rPr lang="en-US" sz="2700" kern="1200" dirty="0"/>
            <a:t> </a:t>
          </a:r>
          <a:r>
            <a:rPr lang="en-US" sz="2700" kern="1200" dirty="0" err="1"/>
            <a:t>jogadores</a:t>
          </a:r>
          <a:endParaRPr lang="en-US" sz="2700" kern="1200" dirty="0"/>
        </a:p>
      </dsp:txBody>
      <dsp:txXfrm>
        <a:off x="0" y="660"/>
        <a:ext cx="5994400" cy="1081620"/>
      </dsp:txXfrm>
    </dsp:sp>
    <dsp:sp modelId="{AF4EC7E5-3041-4AD0-B7AF-E5224753678E}">
      <dsp:nvSpPr>
        <dsp:cNvPr id="0" name=""/>
        <dsp:cNvSpPr/>
      </dsp:nvSpPr>
      <dsp:spPr>
        <a:xfrm>
          <a:off x="0" y="108228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181106"/>
                <a:satOff val="16752"/>
                <a:lumOff val="170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181106"/>
                <a:satOff val="16752"/>
                <a:lumOff val="170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181106"/>
                <a:satOff val="16752"/>
                <a:lumOff val="170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181106"/>
              <a:satOff val="16752"/>
              <a:lumOff val="17093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6A420B2-122D-4387-9F95-EFE21CD53D53}">
      <dsp:nvSpPr>
        <dsp:cNvPr id="0" name=""/>
        <dsp:cNvSpPr/>
      </dsp:nvSpPr>
      <dsp:spPr>
        <a:xfrm>
          <a:off x="0" y="108228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Introduzir</a:t>
          </a:r>
          <a:r>
            <a:rPr lang="en-US" sz="2700" kern="1200" dirty="0"/>
            <a:t> o </a:t>
          </a:r>
          <a:r>
            <a:rPr lang="en-US" sz="2700" kern="1200" dirty="0" err="1"/>
            <a:t>algoritmo</a:t>
          </a:r>
          <a:r>
            <a:rPr lang="en-US" sz="2700" kern="1200" dirty="0"/>
            <a:t> Minimax </a:t>
          </a:r>
          <a:r>
            <a:rPr lang="en-US" sz="2700" kern="1200" dirty="0" err="1"/>
            <a:t>na</a:t>
          </a:r>
          <a:r>
            <a:rPr lang="en-US" sz="2700" kern="1200" dirty="0"/>
            <a:t> </a:t>
          </a:r>
          <a:r>
            <a:rPr lang="en-US" sz="2700" kern="1200" dirty="0" err="1"/>
            <a:t>tomada</a:t>
          </a:r>
          <a:r>
            <a:rPr lang="en-US" sz="2700" kern="1200" dirty="0"/>
            <a:t> de </a:t>
          </a:r>
          <a:r>
            <a:rPr lang="pt-BR" sz="2700" kern="1200" noProof="0" dirty="0"/>
            <a:t>decisões</a:t>
          </a:r>
          <a:r>
            <a:rPr lang="en-US" sz="2700" kern="1200" dirty="0"/>
            <a:t> </a:t>
          </a:r>
        </a:p>
      </dsp:txBody>
      <dsp:txXfrm>
        <a:off x="0" y="1082280"/>
        <a:ext cx="5994400" cy="1081620"/>
      </dsp:txXfrm>
    </dsp:sp>
    <dsp:sp modelId="{89AF4456-9D53-43B3-AE9B-F90EE7D84E0E}">
      <dsp:nvSpPr>
        <dsp:cNvPr id="0" name=""/>
        <dsp:cNvSpPr/>
      </dsp:nvSpPr>
      <dsp:spPr>
        <a:xfrm>
          <a:off x="0" y="216390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362213"/>
                <a:satOff val="33505"/>
                <a:lumOff val="3418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362213"/>
                <a:satOff val="33505"/>
                <a:lumOff val="3418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362213"/>
                <a:satOff val="33505"/>
                <a:lumOff val="3418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362213"/>
              <a:satOff val="33505"/>
              <a:lumOff val="34186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E372B11-3198-4A71-944E-8C6D10B1A423}">
      <dsp:nvSpPr>
        <dsp:cNvPr id="0" name=""/>
        <dsp:cNvSpPr/>
      </dsp:nvSpPr>
      <dsp:spPr>
        <a:xfrm>
          <a:off x="0" y="216390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Firebase com Google Authentication</a:t>
          </a:r>
        </a:p>
      </dsp:txBody>
      <dsp:txXfrm>
        <a:off x="0" y="2163900"/>
        <a:ext cx="5994400" cy="1081620"/>
      </dsp:txXfrm>
    </dsp:sp>
    <dsp:sp modelId="{2FE93F4D-784A-4655-949E-6D4168F86911}">
      <dsp:nvSpPr>
        <dsp:cNvPr id="0" name=""/>
        <dsp:cNvSpPr/>
      </dsp:nvSpPr>
      <dsp:spPr>
        <a:xfrm>
          <a:off x="0" y="324552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362213"/>
                <a:satOff val="33505"/>
                <a:lumOff val="34186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362213"/>
                <a:satOff val="33505"/>
                <a:lumOff val="34186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362213"/>
                <a:satOff val="33505"/>
                <a:lumOff val="34186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362213"/>
              <a:satOff val="33505"/>
              <a:lumOff val="34186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4FBC070-921F-4C01-9259-96161D32B0ED}">
      <dsp:nvSpPr>
        <dsp:cNvPr id="0" name=""/>
        <dsp:cNvSpPr/>
      </dsp:nvSpPr>
      <dsp:spPr>
        <a:xfrm>
          <a:off x="0" y="324552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Mais elementos de gameplay</a:t>
          </a:r>
        </a:p>
      </dsp:txBody>
      <dsp:txXfrm>
        <a:off x="0" y="3245520"/>
        <a:ext cx="5994400" cy="1081620"/>
      </dsp:txXfrm>
    </dsp:sp>
    <dsp:sp modelId="{0242AF85-82B7-4B1F-A507-C919F87F58F5}">
      <dsp:nvSpPr>
        <dsp:cNvPr id="0" name=""/>
        <dsp:cNvSpPr/>
      </dsp:nvSpPr>
      <dsp:spPr>
        <a:xfrm>
          <a:off x="0" y="4327140"/>
          <a:ext cx="5994400" cy="0"/>
        </a:xfrm>
        <a:prstGeom prst="line">
          <a:avLst/>
        </a:prstGeom>
        <a:gradFill rotWithShape="0">
          <a:gsLst>
            <a:gs pos="0">
              <a:schemeClr val="accent2">
                <a:shade val="50000"/>
                <a:hueOff val="-181106"/>
                <a:satOff val="16752"/>
                <a:lumOff val="17093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shade val="50000"/>
                <a:hueOff val="-181106"/>
                <a:satOff val="16752"/>
                <a:lumOff val="17093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shade val="50000"/>
                <a:hueOff val="-181106"/>
                <a:satOff val="16752"/>
                <a:lumOff val="17093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2">
              <a:shade val="50000"/>
              <a:hueOff val="-181106"/>
              <a:satOff val="16752"/>
              <a:lumOff val="17093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484551B-2E29-49C8-93AE-B7D0F02C4452}">
      <dsp:nvSpPr>
        <dsp:cNvPr id="0" name=""/>
        <dsp:cNvSpPr/>
      </dsp:nvSpPr>
      <dsp:spPr>
        <a:xfrm>
          <a:off x="0" y="4327140"/>
          <a:ext cx="5994400" cy="1081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Sessões de playtest</a:t>
          </a:r>
        </a:p>
      </dsp:txBody>
      <dsp:txXfrm>
        <a:off x="0" y="4327140"/>
        <a:ext cx="5994400" cy="1081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2176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236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5306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19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46404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22177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130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716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49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28404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878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5495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4B0D-8456-475A-8454-2F1F537B6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Galactic Crusade 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</a:br>
            <a:r>
              <a:rPr lang="en-US" sz="1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(working title)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FE48EE-F145-4450-B268-0AB9FA2F31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Gabriel Fazenda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final 1 – 2017.2</a:t>
            </a:r>
          </a:p>
        </p:txBody>
      </p:sp>
    </p:spTree>
    <p:extLst>
      <p:ext uri="{BB962C8B-B14F-4D97-AF65-F5344CB8AC3E}">
        <p14:creationId xmlns:p14="http://schemas.microsoft.com/office/powerpoint/2010/main" val="2594684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C05E8-4BA4-4FD0-9CD4-6E186524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6"/>
            <a:ext cx="3384329" cy="5421435"/>
          </a:xfrm>
        </p:spPr>
        <p:txBody>
          <a:bodyPr anchor="ctr">
            <a:normAutofit/>
          </a:bodyPr>
          <a:lstStyle/>
          <a:p>
            <a:r>
              <a:rPr lang="en-US"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Estado atual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7309"/>
              </p:ext>
            </p:extLst>
          </p:nvPr>
        </p:nvGraphicFramePr>
        <p:xfrm>
          <a:off x="3946849" y="102637"/>
          <a:ext cx="7327576" cy="66340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3054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C4E15-0B7C-47C1-BB30-8CAE25DA7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6"/>
            <a:ext cx="3384329" cy="5421435"/>
          </a:xfrm>
        </p:spPr>
        <p:txBody>
          <a:bodyPr anchor="ctr"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Próximos</a:t>
            </a:r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</a:t>
            </a:r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passos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4391398"/>
              </p:ext>
            </p:extLst>
          </p:nvPr>
        </p:nvGraphicFramePr>
        <p:xfrm>
          <a:off x="5280025" y="644525"/>
          <a:ext cx="5994400" cy="5409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1044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73D7-11B2-45FF-8EF6-F9473172A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O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jogo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6A2111-D487-46AB-A9CC-05A9A9A48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051827"/>
            <a:ext cx="10178322" cy="3593591"/>
          </a:xfrm>
        </p:spPr>
        <p:txBody>
          <a:bodyPr/>
          <a:lstStyle/>
          <a:p>
            <a:pPr marL="285750" indent="-285750"/>
            <a:r>
              <a:rPr lang="pt-BR" dirty="0"/>
              <a:t>Jogo tático de turnos;</a:t>
            </a:r>
          </a:p>
          <a:p>
            <a:pPr marL="285750" indent="-285750"/>
            <a:r>
              <a:rPr lang="pt-BR" dirty="0"/>
              <a:t>O jogador controla um robô e deve sobreviver ao maior número de níveis que conseguir;</a:t>
            </a:r>
          </a:p>
          <a:p>
            <a:pPr marL="285750" indent="-285750"/>
            <a:r>
              <a:rPr lang="pt-BR" dirty="0"/>
              <a:t>Temática espacial;</a:t>
            </a:r>
          </a:p>
          <a:p>
            <a:pPr marL="285750" indent="-285750"/>
            <a:r>
              <a:rPr lang="pt-BR" dirty="0"/>
              <a:t>Cada inimigo possui uma habilidade específica;</a:t>
            </a:r>
          </a:p>
          <a:p>
            <a:pPr marL="285750" indent="-285750"/>
            <a:r>
              <a:rPr lang="pt-BR" dirty="0"/>
              <a:t>O objetivo é de trazer uma experiência que se adapta ao jogador atual através da técnica </a:t>
            </a:r>
            <a:r>
              <a:rPr lang="pt-BR" dirty="0" err="1"/>
              <a:t>Minimax</a:t>
            </a:r>
            <a:r>
              <a:rPr lang="pt-BR" dirty="0"/>
              <a:t> (Algoritmo de Inteligência Artificial).</a:t>
            </a:r>
          </a:p>
          <a:p>
            <a:pPr marL="285750" indent="-285750" algn="just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1905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9B2224-7721-4903-9172-8DCF4CBEBA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00" b="1"/>
          <a:stretch/>
        </p:blipFill>
        <p:spPr>
          <a:xfrm>
            <a:off x="5279475" y="645107"/>
            <a:ext cx="5995459" cy="55940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0B0AD9-B8A7-4BAE-9061-DEFD4BEF4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645107"/>
            <a:ext cx="3806882" cy="1640894"/>
          </a:xfrm>
        </p:spPr>
        <p:txBody>
          <a:bodyPr anchor="t">
            <a:normAutofit/>
          </a:bodyPr>
          <a:lstStyle/>
          <a:p>
            <a:r>
              <a:rPr lang="en-US" sz="4000" dirty="0" err="1">
                <a:latin typeface="Moondance" panose="02000507000000020004" pitchFamily="50" charset="0"/>
              </a:rPr>
              <a:t>inspirações</a:t>
            </a:r>
            <a:endParaRPr lang="en-US" sz="4000" dirty="0"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61263-9768-4232-9320-E4BBF4592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9" y="2286001"/>
            <a:ext cx="3384330" cy="3940844"/>
          </a:xfrm>
        </p:spPr>
        <p:txBody>
          <a:bodyPr>
            <a:normAutofit/>
          </a:bodyPr>
          <a:lstStyle/>
          <a:p>
            <a:r>
              <a:rPr lang="en-US"/>
              <a:t>Crypt of Necrodancer;</a:t>
            </a:r>
          </a:p>
          <a:p>
            <a:r>
              <a:rPr lang="en-US"/>
              <a:t>Sproggiwood;</a:t>
            </a:r>
          </a:p>
          <a:p>
            <a:r>
              <a:rPr lang="en-US"/>
              <a:t>Dungeons of Dredmor;</a:t>
            </a:r>
          </a:p>
          <a:p>
            <a:r>
              <a:rPr lang="en-US"/>
              <a:t>Hoplite;</a:t>
            </a:r>
          </a:p>
          <a:p>
            <a:r>
              <a:rPr lang="en-US"/>
              <a:t>Hitman Go;</a:t>
            </a:r>
          </a:p>
          <a:p>
            <a:r>
              <a:rPr lang="en-US"/>
              <a:t>Outros.</a:t>
            </a:r>
          </a:p>
        </p:txBody>
      </p:sp>
    </p:spTree>
    <p:extLst>
      <p:ext uri="{BB962C8B-B14F-4D97-AF65-F5344CB8AC3E}">
        <p14:creationId xmlns:p14="http://schemas.microsoft.com/office/powerpoint/2010/main" val="2890604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6DF80-7883-4A7E-9B7A-EB219EF9F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457" y="645106"/>
            <a:ext cx="3612551" cy="5421435"/>
          </a:xfrm>
        </p:spPr>
        <p:txBody>
          <a:bodyPr anchor="ctr">
            <a:normAutofit/>
          </a:bodyPr>
          <a:lstStyle/>
          <a:p>
            <a:r>
              <a:rPr lang="en-US" sz="4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estrutura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966267"/>
              </p:ext>
            </p:extLst>
          </p:nvPr>
        </p:nvGraphicFramePr>
        <p:xfrm>
          <a:off x="4636008" y="327171"/>
          <a:ext cx="6638417" cy="5726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994195-5712-4219-9873-762DBF80899D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998194" y="1367405"/>
            <a:ext cx="652201" cy="1122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79CEB92-DE1B-4B0B-A835-96AAB7C026EB}"/>
              </a:ext>
            </a:extLst>
          </p:cNvPr>
          <p:cNvSpPr txBox="1"/>
          <p:nvPr/>
        </p:nvSpPr>
        <p:spPr>
          <a:xfrm>
            <a:off x="7650395" y="2305545"/>
            <a:ext cx="73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Player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4E33195-348B-48CD-B1A8-53D3CDB78C2E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8390278" y="1367405"/>
            <a:ext cx="652201" cy="11228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210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7787D6-37B8-41BC-8031-7B9CEFCBE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065" y="645106"/>
            <a:ext cx="4698999" cy="55940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AAAE9E-404E-47D5-AF66-59BF5C4A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4357499" cy="1320855"/>
          </a:xfrm>
        </p:spPr>
        <p:txBody>
          <a:bodyPr>
            <a:normAutofit fontScale="90000"/>
          </a:bodyPr>
          <a:lstStyle/>
          <a:p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Geração</a:t>
            </a:r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de </a:t>
            </a:r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níveis</a:t>
            </a:r>
            <a:r>
              <a:rPr lang="en-US" sz="3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 </a:t>
            </a:r>
            <a:r>
              <a:rPr lang="en-US" sz="37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procedurais</a:t>
            </a:r>
            <a:endParaRPr lang="en-US" sz="37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48377-E7A6-4675-856B-AD3C619FF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7" y="3045204"/>
            <a:ext cx="4363595" cy="1978711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Classe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GameLogs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Algoritmo</a:t>
            </a:r>
            <a:r>
              <a:rPr lang="en-US" dirty="0">
                <a:solidFill>
                  <a:schemeClr val="tx1"/>
                </a:solidFill>
              </a:rPr>
              <a:t> Minimax</a:t>
            </a:r>
          </a:p>
        </p:txBody>
      </p:sp>
    </p:spTree>
    <p:extLst>
      <p:ext uri="{BB962C8B-B14F-4D97-AF65-F5344CB8AC3E}">
        <p14:creationId xmlns:p14="http://schemas.microsoft.com/office/powerpoint/2010/main" val="3552679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2D6CE9D5-28BB-4329-B5E2-B06131F27F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7" name="Freeform 11" title="right scallop background shape">
            <a:extLst>
              <a:ext uri="{FF2B5EF4-FFF2-40B4-BE49-F238E27FC236}">
                <a16:creationId xmlns:a16="http://schemas.microsoft.com/office/drawing/2014/main" id="{E2B1BC2F-AEBF-4990-A7F9-197AAF28BC7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3" title="left edge border">
            <a:extLst>
              <a:ext uri="{FF2B5EF4-FFF2-40B4-BE49-F238E27FC236}">
                <a16:creationId xmlns:a16="http://schemas.microsoft.com/office/drawing/2014/main" id="{8D9F7D40-5D59-4F59-A331-D8F7710AC9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865C4B-570C-4F7C-9107-158AEBEA8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927" y="1196209"/>
            <a:ext cx="5978273" cy="4154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3BAF7C-B2E3-467F-AEE3-07708CEC1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28" y="457200"/>
            <a:ext cx="3090672" cy="1197864"/>
          </a:xfrm>
        </p:spPr>
        <p:txBody>
          <a:bodyPr anchor="b">
            <a:normAutofit/>
          </a:bodyPr>
          <a:lstStyle/>
          <a:p>
            <a:r>
              <a:rPr lang="en-US" sz="4800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ondance" panose="02000507000000020004" pitchFamily="50" charset="0"/>
              </a:rPr>
              <a:t>arte</a:t>
            </a:r>
            <a:endParaRPr lang="en-US" sz="48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ondance" panose="02000507000000020004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DCFDC-5884-4D89-BB00-CC8CDCFAA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9328" y="1655065"/>
            <a:ext cx="3090672" cy="422452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- Voxels</a:t>
            </a:r>
          </a:p>
          <a:p>
            <a:r>
              <a:rPr lang="en-US" sz="1600" dirty="0">
                <a:solidFill>
                  <a:schemeClr val="bg1"/>
                </a:solidFill>
              </a:rPr>
              <a:t>- </a:t>
            </a:r>
            <a:r>
              <a:rPr lang="en-US" sz="1600" dirty="0" err="1">
                <a:solidFill>
                  <a:schemeClr val="bg1"/>
                </a:solidFill>
              </a:rPr>
              <a:t>MagicaVoxel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643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7ABCD-5B07-43E2-92A4-B6D44670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Jogador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AE2CD-FEAF-422B-993C-1BFD9D3DD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765884"/>
            <a:ext cx="10178322" cy="3593591"/>
          </a:xfrm>
        </p:spPr>
        <p:txBody>
          <a:bodyPr/>
          <a:lstStyle/>
          <a:p>
            <a:r>
              <a:rPr lang="pt-BR" dirty="0"/>
              <a:t>Movimentação estendida</a:t>
            </a:r>
          </a:p>
          <a:p>
            <a:r>
              <a:rPr lang="pt-BR" dirty="0"/>
              <a:t>Ataque Básico</a:t>
            </a:r>
          </a:p>
          <a:p>
            <a:r>
              <a:rPr lang="pt-BR" dirty="0"/>
              <a:t>3 Poderes: </a:t>
            </a:r>
          </a:p>
          <a:p>
            <a:pPr lvl="1"/>
            <a:r>
              <a:rPr lang="pt-BR" dirty="0"/>
              <a:t>Mina Remota</a:t>
            </a:r>
          </a:p>
          <a:p>
            <a:pPr lvl="1"/>
            <a:r>
              <a:rPr lang="pt-BR" dirty="0"/>
              <a:t>Sobrecarga</a:t>
            </a:r>
          </a:p>
          <a:p>
            <a:pPr lvl="1"/>
            <a:r>
              <a:rPr lang="pt-BR" dirty="0"/>
              <a:t>Míssil Teleguiado </a:t>
            </a:r>
          </a:p>
          <a:p>
            <a:pPr lvl="1"/>
            <a:endParaRPr lang="pt-B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542A87-569C-4067-AE32-20510CF0C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960" y="154964"/>
            <a:ext cx="3612745" cy="25980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65C603-4737-4176-81D2-2E1900683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4389" y="3146113"/>
            <a:ext cx="4691240" cy="3373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1528FD-AF70-4934-9139-524287C89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4711" y="138262"/>
            <a:ext cx="3659197" cy="263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458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0D2BB-477D-490E-820C-37449409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Inimigos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D906C-5D40-496E-98B4-5B27B365E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RockMonster</a:t>
            </a:r>
            <a:endParaRPr lang="pt-BR" dirty="0"/>
          </a:p>
          <a:p>
            <a:pPr lvl="1"/>
            <a:r>
              <a:rPr lang="pt-BR" dirty="0"/>
              <a:t>Possibilidade de fazer o jogador perder 1 turno</a:t>
            </a:r>
          </a:p>
          <a:p>
            <a:r>
              <a:rPr lang="pt-BR" dirty="0" err="1"/>
              <a:t>Veno-Alien</a:t>
            </a:r>
            <a:endParaRPr lang="pt-BR" dirty="0"/>
          </a:p>
          <a:p>
            <a:pPr lvl="1"/>
            <a:r>
              <a:rPr lang="pt-BR" dirty="0"/>
              <a:t>Deixa um rastro de veneno, que se entrar em contato com o jogador, causa dano por um determinado número de turnos</a:t>
            </a:r>
          </a:p>
          <a:p>
            <a:r>
              <a:rPr lang="pt-BR" dirty="0" err="1"/>
              <a:t>LavaThing</a:t>
            </a:r>
            <a:endParaRPr lang="pt-BR" dirty="0"/>
          </a:p>
          <a:p>
            <a:pPr lvl="1"/>
            <a:r>
              <a:rPr lang="pt-BR" dirty="0"/>
              <a:t>Ataque à distância</a:t>
            </a:r>
          </a:p>
        </p:txBody>
      </p:sp>
    </p:spTree>
    <p:extLst>
      <p:ext uri="{BB962C8B-B14F-4D97-AF65-F5344CB8AC3E}">
        <p14:creationId xmlns:p14="http://schemas.microsoft.com/office/powerpoint/2010/main" val="731762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2F77C-F980-41BE-B161-1765423C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Obstáculos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2A939-D73B-49CA-A944-43D038D5F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515401"/>
            <a:ext cx="5878065" cy="3593591"/>
          </a:xfrm>
        </p:spPr>
        <p:txBody>
          <a:bodyPr/>
          <a:lstStyle/>
          <a:p>
            <a:r>
              <a:rPr lang="pt-BR" dirty="0"/>
              <a:t>Drenador de Dano</a:t>
            </a:r>
          </a:p>
          <a:p>
            <a:pPr lvl="1"/>
            <a:r>
              <a:rPr lang="pt-BR" dirty="0"/>
              <a:t>Drena o dano do jogador caso o mesmo entre em sua área de efeito</a:t>
            </a:r>
          </a:p>
          <a:p>
            <a:r>
              <a:rPr lang="pt-BR" dirty="0"/>
              <a:t>Bloqueador de Poderes</a:t>
            </a:r>
          </a:p>
          <a:p>
            <a:pPr lvl="1"/>
            <a:r>
              <a:rPr lang="pt-BR" dirty="0"/>
              <a:t>Bloqueia todos os poderes do jogador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911AFC-8858-40BC-814D-CF9B8D4F2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857" y="3624632"/>
            <a:ext cx="3386676" cy="2968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B207D6-FE81-48D3-8723-3FD5D9513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703" y="176892"/>
            <a:ext cx="4300257" cy="648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5275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248</TotalTime>
  <Words>285</Words>
  <Application>Microsoft Office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Impact</vt:lpstr>
      <vt:lpstr>Moondance</vt:lpstr>
      <vt:lpstr>Badge</vt:lpstr>
      <vt:lpstr>Galactic Crusade  (working title)</vt:lpstr>
      <vt:lpstr>O jogo</vt:lpstr>
      <vt:lpstr>inspirações</vt:lpstr>
      <vt:lpstr>estrutura</vt:lpstr>
      <vt:lpstr>Geração de níveis procedurais</vt:lpstr>
      <vt:lpstr>arte</vt:lpstr>
      <vt:lpstr>Jogador</vt:lpstr>
      <vt:lpstr>Inimigos</vt:lpstr>
      <vt:lpstr>Obstáculos</vt:lpstr>
      <vt:lpstr>Estado atual</vt:lpstr>
      <vt:lpstr>Próximos passos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Ludvig Fazenda</dc:creator>
  <cp:lastModifiedBy>Gabriel Ludvig Fazenda</cp:lastModifiedBy>
  <cp:revision>20</cp:revision>
  <dcterms:created xsi:type="dcterms:W3CDTF">2017-12-08T13:34:31Z</dcterms:created>
  <dcterms:modified xsi:type="dcterms:W3CDTF">2017-12-11T02:18:52Z</dcterms:modified>
</cp:coreProperties>
</file>

<file path=docProps/thumbnail.jpeg>
</file>